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8.jpeg" ContentType="image/jpeg"/>
  <Override PartName="/ppt/media/image21.gif" ContentType="image/gif"/>
  <Override PartName="/ppt/media/image20.gif" ContentType="image/gif"/>
  <Override PartName="/ppt/media/image19.gif" ContentType="image/gif"/>
  <Override PartName="/ppt/media/image18.gif" ContentType="image/gif"/>
  <Override PartName="/ppt/media/image17.gif" ContentType="image/gif"/>
  <Override PartName="/ppt/media/image6.png" ContentType="image/png"/>
  <Override PartName="/ppt/media/image5.png" ContentType="image/png"/>
  <Override PartName="/ppt/media/image4.png" ContentType="image/png"/>
  <Override PartName="/ppt/media/image3.png" ContentType="image/png"/>
  <Override PartName="/ppt/media/image1.png" ContentType="image/png"/>
  <Override PartName="/ppt/media/image2.png" ContentType="image/png"/>
  <Override PartName="/ppt/media/image7.png" ContentType="image/png"/>
  <Override PartName="/ppt/media/image8.png" ContentType="image/png"/>
  <Override PartName="/ppt/media/image9.png" ContentType="image/png"/>
  <Override PartName="/ppt/media/image29.png" ContentType="image/png"/>
  <Override PartName="/ppt/media/image27.png" ContentType="image/png"/>
  <Override PartName="/ppt/media/image26.png" ContentType="image/png"/>
  <Override PartName="/ppt/media/image25.png" ContentType="image/png"/>
  <Override PartName="/ppt/media/image24.png" ContentType="image/png"/>
  <Override PartName="/ppt/media/image23.png" ContentType="image/png"/>
  <Override PartName="/ppt/media/image22.png" ContentType="image/png"/>
  <Override PartName="/ppt/media/image15.png" ContentType="image/png"/>
  <Override PartName="/ppt/media/image16.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s/slide14.xml" ContentType="application/vnd.openxmlformats-officedocument.presentationml.slide+xml"/>
  <Override PartName="/ppt/slides/slide13.xml" ContentType="application/vnd.openxmlformats-officedocument.presentationml.slide+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31.xml.rels" ContentType="application/vnd.openxmlformats-package.relationships+xml"/>
  <Override PartName="/ppt/slideLayouts/_rels/slideLayout25.xml.rels" ContentType="application/vnd.openxmlformats-package.relationships+xml"/>
  <Override PartName="/ppt/slideLayouts/_rels/slideLayout30.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1.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18.xml.rels" ContentType="application/vnd.openxmlformats-package.relationships+xml"/>
  <Override PartName="/ppt/slideLayouts/_rels/slideLayout4.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15.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1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ldImg"/>
          </p:nvPr>
        </p:nvSpPr>
        <p:spPr>
          <a:xfrm>
            <a:off x="216000" y="812520"/>
            <a:ext cx="7127280" cy="4008960"/>
          </a:xfrm>
          <a:prstGeom prst="rect">
            <a:avLst/>
          </a:prstGeom>
        </p:spPr>
        <p:txBody>
          <a:bodyPr lIns="0" rIns="0" tIns="0" bIns="0" anchor="ctr"/>
          <a:p>
            <a:pPr algn="ctr"/>
            <a:r>
              <a:rPr b="0" lang="nl-NL" sz="4400" spc="-1" strike="noStrike">
                <a:latin typeface="Arial"/>
              </a:rPr>
              <a:t>Klik om de dia te verplaatsen</a:t>
            </a:r>
            <a:endParaRPr b="0" lang="nl-NL" sz="4400" spc="-1" strike="noStrike">
              <a:latin typeface="Arial"/>
            </a:endParaRPr>
          </a:p>
        </p:txBody>
      </p:sp>
      <p:sp>
        <p:nvSpPr>
          <p:cNvPr id="135" name="PlaceHolder 2"/>
          <p:cNvSpPr>
            <a:spLocks noGrp="1"/>
          </p:cNvSpPr>
          <p:nvPr>
            <p:ph type="body"/>
          </p:nvPr>
        </p:nvSpPr>
        <p:spPr>
          <a:xfrm>
            <a:off x="756000" y="5078520"/>
            <a:ext cx="6047640" cy="4811040"/>
          </a:xfrm>
          <a:prstGeom prst="rect">
            <a:avLst/>
          </a:prstGeom>
        </p:spPr>
        <p:txBody>
          <a:bodyPr lIns="0" rIns="0" tIns="0" bIns="0"/>
          <a:p>
            <a:r>
              <a:rPr b="0" lang="nl-NL" sz="2000" spc="-1" strike="noStrike">
                <a:latin typeface="Arial"/>
              </a:rPr>
              <a:t>Klik om het formaat van de notities te bewerken</a:t>
            </a:r>
            <a:endParaRPr b="0" lang="nl-NL" sz="2000" spc="-1" strike="noStrike">
              <a:latin typeface="Arial"/>
            </a:endParaRPr>
          </a:p>
        </p:txBody>
      </p:sp>
      <p:sp>
        <p:nvSpPr>
          <p:cNvPr id="136" name="PlaceHolder 3"/>
          <p:cNvSpPr>
            <a:spLocks noGrp="1"/>
          </p:cNvSpPr>
          <p:nvPr>
            <p:ph type="hdr"/>
          </p:nvPr>
        </p:nvSpPr>
        <p:spPr>
          <a:xfrm>
            <a:off x="0" y="0"/>
            <a:ext cx="3280680" cy="534240"/>
          </a:xfrm>
          <a:prstGeom prst="rect">
            <a:avLst/>
          </a:prstGeom>
        </p:spPr>
        <p:txBody>
          <a:bodyPr lIns="0" rIns="0" tIns="0" bIns="0"/>
          <a:p>
            <a:r>
              <a:rPr b="0" lang="nl-NL" sz="1400" spc="-1" strike="noStrike">
                <a:latin typeface="Times New Roman"/>
              </a:rPr>
              <a:t> </a:t>
            </a:r>
            <a:endParaRPr b="0" lang="nl-NL" sz="1400" spc="-1" strike="noStrike">
              <a:latin typeface="Times New Roman"/>
            </a:endParaRPr>
          </a:p>
        </p:txBody>
      </p:sp>
      <p:sp>
        <p:nvSpPr>
          <p:cNvPr id="137" name="PlaceHolder 4"/>
          <p:cNvSpPr>
            <a:spLocks noGrp="1"/>
          </p:cNvSpPr>
          <p:nvPr>
            <p:ph type="dt"/>
          </p:nvPr>
        </p:nvSpPr>
        <p:spPr>
          <a:xfrm>
            <a:off x="4278960" y="0"/>
            <a:ext cx="3280680" cy="534240"/>
          </a:xfrm>
          <a:prstGeom prst="rect">
            <a:avLst/>
          </a:prstGeom>
        </p:spPr>
        <p:txBody>
          <a:bodyPr lIns="0" rIns="0" tIns="0" bIns="0"/>
          <a:p>
            <a:pPr algn="r"/>
            <a:r>
              <a:rPr b="0" lang="nl-NL" sz="1400" spc="-1" strike="noStrike">
                <a:latin typeface="Times New Roman"/>
              </a:rPr>
              <a:t> </a:t>
            </a:r>
            <a:endParaRPr b="0" lang="nl-NL" sz="1400" spc="-1" strike="noStrike">
              <a:latin typeface="Times New Roman"/>
            </a:endParaRPr>
          </a:p>
        </p:txBody>
      </p:sp>
      <p:sp>
        <p:nvSpPr>
          <p:cNvPr id="138" name="PlaceHolder 5"/>
          <p:cNvSpPr>
            <a:spLocks noGrp="1"/>
          </p:cNvSpPr>
          <p:nvPr>
            <p:ph type="ftr"/>
          </p:nvPr>
        </p:nvSpPr>
        <p:spPr>
          <a:xfrm>
            <a:off x="0" y="10157400"/>
            <a:ext cx="3280680" cy="534240"/>
          </a:xfrm>
          <a:prstGeom prst="rect">
            <a:avLst/>
          </a:prstGeom>
        </p:spPr>
        <p:txBody>
          <a:bodyPr lIns="0" rIns="0" tIns="0" bIns="0" anchor="b"/>
          <a:p>
            <a:r>
              <a:rPr b="0" lang="nl-NL" sz="1400" spc="-1" strike="noStrike">
                <a:latin typeface="Times New Roman"/>
              </a:rPr>
              <a:t> </a:t>
            </a:r>
            <a:endParaRPr b="0" lang="nl-NL" sz="1400" spc="-1" strike="noStrike">
              <a:latin typeface="Times New Roman"/>
            </a:endParaRPr>
          </a:p>
        </p:txBody>
      </p:sp>
      <p:sp>
        <p:nvSpPr>
          <p:cNvPr id="139" name="PlaceHolder 6"/>
          <p:cNvSpPr>
            <a:spLocks noGrp="1"/>
          </p:cNvSpPr>
          <p:nvPr>
            <p:ph type="sldNum"/>
          </p:nvPr>
        </p:nvSpPr>
        <p:spPr>
          <a:xfrm>
            <a:off x="4278960" y="10157400"/>
            <a:ext cx="3280680" cy="534240"/>
          </a:xfrm>
          <a:prstGeom prst="rect">
            <a:avLst/>
          </a:prstGeom>
        </p:spPr>
        <p:txBody>
          <a:bodyPr lIns="0" rIns="0" tIns="0" bIns="0" anchor="b"/>
          <a:p>
            <a:pPr algn="r"/>
            <a:fld id="{2578126A-B5AE-4D31-B1FD-ABB4E66542DF}" type="slidenum">
              <a:rPr b="0" lang="nl-NL" sz="1400" spc="-1" strike="noStrike">
                <a:latin typeface="Times New Roman"/>
              </a:rPr>
              <a:t>1</a:t>
            </a:fld>
            <a:endParaRPr b="0" lang="nl-NL"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type="sldImg"/>
          </p:nvPr>
        </p:nvSpPr>
        <p:spPr>
          <a:xfrm>
            <a:off x="685800" y="1143000"/>
            <a:ext cx="5485680" cy="3085560"/>
          </a:xfrm>
          <a:prstGeom prst="rect">
            <a:avLst/>
          </a:prstGeom>
        </p:spPr>
      </p:sp>
      <p:sp>
        <p:nvSpPr>
          <p:cNvPr id="196"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97"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2C296B10-E30A-4DBC-8960-08690C577E5F}"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685800" y="1143000"/>
            <a:ext cx="5485680" cy="3085560"/>
          </a:xfrm>
          <a:prstGeom prst="rect">
            <a:avLst/>
          </a:prstGeom>
        </p:spPr>
      </p:sp>
      <p:sp>
        <p:nvSpPr>
          <p:cNvPr id="199"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200"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79399591-24B3-4D96-B732-2D63A2F53387}"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PlaceHolder 1"/>
          <p:cNvSpPr>
            <a:spLocks noGrp="1"/>
          </p:cNvSpPr>
          <p:nvPr>
            <p:ph type="sldImg"/>
          </p:nvPr>
        </p:nvSpPr>
        <p:spPr>
          <a:xfrm>
            <a:off x="685800" y="1143000"/>
            <a:ext cx="5485680" cy="3085560"/>
          </a:xfrm>
          <a:prstGeom prst="rect">
            <a:avLst/>
          </a:prstGeom>
        </p:spPr>
      </p:sp>
      <p:sp>
        <p:nvSpPr>
          <p:cNvPr id="202"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20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16A59C4F-CE4D-4407-86FE-158DFA51EC2C}"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685800" y="1143000"/>
            <a:ext cx="5485680" cy="3085560"/>
          </a:xfrm>
          <a:prstGeom prst="rect">
            <a:avLst/>
          </a:prstGeom>
        </p:spPr>
      </p:sp>
      <p:sp>
        <p:nvSpPr>
          <p:cNvPr id="205"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20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CC2E9629-0A58-4024-82C0-ACCF9CABBCB9}"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PlaceHolder 1"/>
          <p:cNvSpPr>
            <a:spLocks noGrp="1"/>
          </p:cNvSpPr>
          <p:nvPr>
            <p:ph type="sldImg"/>
          </p:nvPr>
        </p:nvSpPr>
        <p:spPr>
          <a:xfrm>
            <a:off x="685800" y="1143000"/>
            <a:ext cx="5485680" cy="3085560"/>
          </a:xfrm>
          <a:prstGeom prst="rect">
            <a:avLst/>
          </a:prstGeom>
        </p:spPr>
      </p:sp>
      <p:sp>
        <p:nvSpPr>
          <p:cNvPr id="172"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7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9B095C59-7560-4EB0-971C-B39338BFD5AD}"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685800" y="1143000"/>
            <a:ext cx="5485680" cy="3085560"/>
          </a:xfrm>
          <a:prstGeom prst="rect">
            <a:avLst/>
          </a:prstGeom>
        </p:spPr>
      </p:sp>
      <p:sp>
        <p:nvSpPr>
          <p:cNvPr id="175"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7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E7F5BEF7-A021-452F-AEE5-07A6E79C4BCB}"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sldImg"/>
          </p:nvPr>
        </p:nvSpPr>
        <p:spPr>
          <a:xfrm>
            <a:off x="685800" y="1143000"/>
            <a:ext cx="5485680" cy="3085560"/>
          </a:xfrm>
          <a:prstGeom prst="rect">
            <a:avLst/>
          </a:prstGeom>
        </p:spPr>
      </p:sp>
      <p:sp>
        <p:nvSpPr>
          <p:cNvPr id="178"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7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F82D2B99-C7CD-4098-B28A-BC371CD73718}"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sldImg"/>
          </p:nvPr>
        </p:nvSpPr>
        <p:spPr>
          <a:xfrm>
            <a:off x="685800" y="1143000"/>
            <a:ext cx="5485680" cy="3085560"/>
          </a:xfrm>
          <a:prstGeom prst="rect">
            <a:avLst/>
          </a:prstGeom>
        </p:spPr>
      </p:sp>
      <p:sp>
        <p:nvSpPr>
          <p:cNvPr id="181"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8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085F24A9-2249-455D-90F5-ADB10ED3AA7C}"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sldImg"/>
          </p:nvPr>
        </p:nvSpPr>
        <p:spPr>
          <a:xfrm>
            <a:off x="685800" y="1143000"/>
            <a:ext cx="5485680" cy="3085560"/>
          </a:xfrm>
          <a:prstGeom prst="rect">
            <a:avLst/>
          </a:prstGeom>
        </p:spPr>
      </p:sp>
      <p:sp>
        <p:nvSpPr>
          <p:cNvPr id="184"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8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4DE5E88E-7D90-4A2F-A372-1EC33193991E}"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sldImg"/>
          </p:nvPr>
        </p:nvSpPr>
        <p:spPr>
          <a:xfrm>
            <a:off x="685800" y="1143000"/>
            <a:ext cx="5485680" cy="3085560"/>
          </a:xfrm>
          <a:prstGeom prst="rect">
            <a:avLst/>
          </a:prstGeom>
        </p:spPr>
      </p:sp>
      <p:sp>
        <p:nvSpPr>
          <p:cNvPr id="187"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88"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79FCC190-E3E1-4C16-801B-5D148C1BE8B1}"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sldImg"/>
          </p:nvPr>
        </p:nvSpPr>
        <p:spPr>
          <a:xfrm>
            <a:off x="685800" y="1143000"/>
            <a:ext cx="5485680" cy="3085560"/>
          </a:xfrm>
          <a:prstGeom prst="rect">
            <a:avLst/>
          </a:prstGeom>
        </p:spPr>
      </p:sp>
      <p:sp>
        <p:nvSpPr>
          <p:cNvPr id="190"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91"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90A316B1-E59A-4CE2-B4E0-C65512B4F78E}"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685800" y="1143000"/>
            <a:ext cx="5485680" cy="3085560"/>
          </a:xfrm>
          <a:prstGeom prst="rect">
            <a:avLst/>
          </a:prstGeom>
        </p:spPr>
      </p:sp>
      <p:sp>
        <p:nvSpPr>
          <p:cNvPr id="193" name="PlaceHolder 2"/>
          <p:cNvSpPr>
            <a:spLocks noGrp="1"/>
          </p:cNvSpPr>
          <p:nvPr>
            <p:ph type="body"/>
          </p:nvPr>
        </p:nvSpPr>
        <p:spPr>
          <a:xfrm>
            <a:off x="685800" y="4400640"/>
            <a:ext cx="5485680" cy="3599640"/>
          </a:xfrm>
          <a:prstGeom prst="rect">
            <a:avLst/>
          </a:prstGeom>
        </p:spPr>
        <p:txBody>
          <a:bodyPr lIns="0" rIns="0" tIns="0" bIns="0"/>
          <a:p>
            <a:endParaRPr b="0" lang="nl-NL" sz="2000" spc="-1" strike="noStrike">
              <a:latin typeface="Arial"/>
            </a:endParaRPr>
          </a:p>
        </p:txBody>
      </p:sp>
      <p:sp>
        <p:nvSpPr>
          <p:cNvPr id="194"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0F9FEE25-083E-4434-9E0E-C5AD54F5A195}" type="slidenum">
              <a:rPr b="0" lang="nl-NL" sz="1200" spc="-1" strike="noStrike">
                <a:solidFill>
                  <a:srgbClr val="000000"/>
                </a:solidFill>
                <a:latin typeface="+mn-lt"/>
                <a:ea typeface="+mn-ea"/>
              </a:rPr>
              <a:t>&lt;getal&gt;</a:t>
            </a:fld>
            <a:endParaRPr b="0" lang="nl-NL"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30" name="PlaceHolder 2"/>
          <p:cNvSpPr>
            <a:spLocks noGrp="1"/>
          </p:cNvSpPr>
          <p:nvPr>
            <p:ph type="body"/>
          </p:nvPr>
        </p:nvSpPr>
        <p:spPr>
          <a:xfrm>
            <a:off x="609480" y="1604520"/>
            <a:ext cx="10972440" cy="1896840"/>
          </a:xfrm>
          <a:prstGeom prst="rect">
            <a:avLst/>
          </a:prstGeom>
        </p:spPr>
        <p:txBody>
          <a:bodyPr lIns="0" rIns="0" tIns="0" bIns="0">
            <a:normAutofit/>
          </a:bodyPr>
          <a:p>
            <a:endParaRPr b="0" lang="nl-NL" sz="3200" spc="-1" strike="noStrike">
              <a:latin typeface="Arial"/>
            </a:endParaRPr>
          </a:p>
        </p:txBody>
      </p:sp>
      <p:sp>
        <p:nvSpPr>
          <p:cNvPr id="31" name="PlaceHolder 3"/>
          <p:cNvSpPr>
            <a:spLocks noGrp="1"/>
          </p:cNvSpPr>
          <p:nvPr>
            <p:ph type="body"/>
          </p:nvPr>
        </p:nvSpPr>
        <p:spPr>
          <a:xfrm>
            <a:off x="609480" y="3682080"/>
            <a:ext cx="109724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35" name="PlaceHolder 4"/>
          <p:cNvSpPr>
            <a:spLocks noGrp="1"/>
          </p:cNvSpPr>
          <p:nvPr>
            <p:ph type="body"/>
          </p:nvPr>
        </p:nvSpPr>
        <p:spPr>
          <a:xfrm>
            <a:off x="609480" y="3682080"/>
            <a:ext cx="5354280" cy="1896840"/>
          </a:xfrm>
          <a:prstGeom prst="rect">
            <a:avLst/>
          </a:prstGeom>
        </p:spPr>
        <p:txBody>
          <a:bodyPr lIns="0" rIns="0" tIns="0" bIns="0">
            <a:normAutofit/>
          </a:bodyPr>
          <a:p>
            <a:endParaRPr b="0" lang="nl-NL" sz="3200" spc="-1" strike="noStrike">
              <a:latin typeface="Arial"/>
            </a:endParaRPr>
          </a:p>
        </p:txBody>
      </p:sp>
      <p:sp>
        <p:nvSpPr>
          <p:cNvPr id="36" name="PlaceHolder 5"/>
          <p:cNvSpPr>
            <a:spLocks noGrp="1"/>
          </p:cNvSpPr>
          <p:nvPr>
            <p:ph type="body"/>
          </p:nvPr>
        </p:nvSpPr>
        <p:spPr>
          <a:xfrm>
            <a:off x="623196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38" name="PlaceHolder 2"/>
          <p:cNvSpPr>
            <a:spLocks noGrp="1"/>
          </p:cNvSpPr>
          <p:nvPr>
            <p:ph type="body"/>
          </p:nvPr>
        </p:nvSpPr>
        <p:spPr>
          <a:xfrm>
            <a:off x="609480" y="1604520"/>
            <a:ext cx="3533040" cy="1896840"/>
          </a:xfrm>
          <a:prstGeom prst="rect">
            <a:avLst/>
          </a:prstGeom>
        </p:spPr>
        <p:txBody>
          <a:bodyPr lIns="0" rIns="0" tIns="0" bIns="0">
            <a:normAutofit/>
          </a:bodyPr>
          <a:p>
            <a:endParaRPr b="0" lang="nl-NL" sz="3200" spc="-1" strike="noStrike">
              <a:latin typeface="Arial"/>
            </a:endParaRPr>
          </a:p>
        </p:txBody>
      </p:sp>
      <p:sp>
        <p:nvSpPr>
          <p:cNvPr id="39" name="PlaceHolder 3"/>
          <p:cNvSpPr>
            <a:spLocks noGrp="1"/>
          </p:cNvSpPr>
          <p:nvPr>
            <p:ph type="body"/>
          </p:nvPr>
        </p:nvSpPr>
        <p:spPr>
          <a:xfrm>
            <a:off x="4319640" y="1604520"/>
            <a:ext cx="3533040" cy="1896840"/>
          </a:xfrm>
          <a:prstGeom prst="rect">
            <a:avLst/>
          </a:prstGeom>
        </p:spPr>
        <p:txBody>
          <a:bodyPr lIns="0" rIns="0" tIns="0" bIns="0">
            <a:normAutofit/>
          </a:bodyPr>
          <a:p>
            <a:endParaRPr b="0" lang="nl-NL" sz="3200" spc="-1" strike="noStrike">
              <a:latin typeface="Arial"/>
            </a:endParaRPr>
          </a:p>
        </p:txBody>
      </p:sp>
      <p:sp>
        <p:nvSpPr>
          <p:cNvPr id="40" name="PlaceHolder 4"/>
          <p:cNvSpPr>
            <a:spLocks noGrp="1"/>
          </p:cNvSpPr>
          <p:nvPr>
            <p:ph type="body"/>
          </p:nvPr>
        </p:nvSpPr>
        <p:spPr>
          <a:xfrm>
            <a:off x="8029800" y="1604520"/>
            <a:ext cx="3533040" cy="1896840"/>
          </a:xfrm>
          <a:prstGeom prst="rect">
            <a:avLst/>
          </a:prstGeom>
        </p:spPr>
        <p:txBody>
          <a:bodyPr lIns="0" rIns="0" tIns="0" bIns="0">
            <a:normAutofit/>
          </a:bodyPr>
          <a:p>
            <a:endParaRPr b="0" lang="nl-NL" sz="3200" spc="-1" strike="noStrike">
              <a:latin typeface="Arial"/>
            </a:endParaRPr>
          </a:p>
        </p:txBody>
      </p:sp>
      <p:sp>
        <p:nvSpPr>
          <p:cNvPr id="41" name="PlaceHolder 5"/>
          <p:cNvSpPr>
            <a:spLocks noGrp="1"/>
          </p:cNvSpPr>
          <p:nvPr>
            <p:ph type="body"/>
          </p:nvPr>
        </p:nvSpPr>
        <p:spPr>
          <a:xfrm>
            <a:off x="609480" y="3682080"/>
            <a:ext cx="3533040" cy="1896840"/>
          </a:xfrm>
          <a:prstGeom prst="rect">
            <a:avLst/>
          </a:prstGeom>
        </p:spPr>
        <p:txBody>
          <a:bodyPr lIns="0" rIns="0" tIns="0" bIns="0">
            <a:normAutofit/>
          </a:bodyPr>
          <a:p>
            <a:endParaRPr b="0" lang="nl-NL" sz="3200" spc="-1" strike="noStrike">
              <a:latin typeface="Arial"/>
            </a:endParaRPr>
          </a:p>
        </p:txBody>
      </p:sp>
      <p:sp>
        <p:nvSpPr>
          <p:cNvPr id="42" name="PlaceHolder 6"/>
          <p:cNvSpPr>
            <a:spLocks noGrp="1"/>
          </p:cNvSpPr>
          <p:nvPr>
            <p:ph type="body"/>
          </p:nvPr>
        </p:nvSpPr>
        <p:spPr>
          <a:xfrm>
            <a:off x="4319640" y="3682080"/>
            <a:ext cx="3533040" cy="1896840"/>
          </a:xfrm>
          <a:prstGeom prst="rect">
            <a:avLst/>
          </a:prstGeom>
        </p:spPr>
        <p:txBody>
          <a:bodyPr lIns="0" rIns="0" tIns="0" bIns="0">
            <a:normAutofit/>
          </a:bodyPr>
          <a:p>
            <a:endParaRPr b="0" lang="nl-NL" sz="3200" spc="-1" strike="noStrike">
              <a:latin typeface="Arial"/>
            </a:endParaRPr>
          </a:p>
        </p:txBody>
      </p:sp>
      <p:sp>
        <p:nvSpPr>
          <p:cNvPr id="43" name="PlaceHolder 7"/>
          <p:cNvSpPr>
            <a:spLocks noGrp="1"/>
          </p:cNvSpPr>
          <p:nvPr>
            <p:ph type="body"/>
          </p:nvPr>
        </p:nvSpPr>
        <p:spPr>
          <a:xfrm>
            <a:off x="8029800" y="3682080"/>
            <a:ext cx="35330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51"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nl-NL"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53" name="PlaceHolder 2"/>
          <p:cNvSpPr>
            <a:spLocks noGrp="1"/>
          </p:cNvSpPr>
          <p:nvPr>
            <p:ph type="body"/>
          </p:nvPr>
        </p:nvSpPr>
        <p:spPr>
          <a:xfrm>
            <a:off x="609480" y="1604520"/>
            <a:ext cx="1097244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55" name="PlaceHolder 2"/>
          <p:cNvSpPr>
            <a:spLocks noGrp="1"/>
          </p:cNvSpPr>
          <p:nvPr>
            <p:ph type="body"/>
          </p:nvPr>
        </p:nvSpPr>
        <p:spPr>
          <a:xfrm>
            <a:off x="609480" y="1604520"/>
            <a:ext cx="5354280" cy="3977280"/>
          </a:xfrm>
          <a:prstGeom prst="rect">
            <a:avLst/>
          </a:prstGeom>
        </p:spPr>
        <p:txBody>
          <a:bodyPr lIns="0" rIns="0" tIns="0" bIns="0">
            <a:normAutofit/>
          </a:bodyPr>
          <a:p>
            <a:endParaRPr b="0" lang="nl-NL" sz="3200" spc="-1" strike="noStrike">
              <a:latin typeface="Arial"/>
            </a:endParaRPr>
          </a:p>
        </p:txBody>
      </p:sp>
      <p:sp>
        <p:nvSpPr>
          <p:cNvPr id="56" name="PlaceHolder 3"/>
          <p:cNvSpPr>
            <a:spLocks noGrp="1"/>
          </p:cNvSpPr>
          <p:nvPr>
            <p:ph type="body"/>
          </p:nvPr>
        </p:nvSpPr>
        <p:spPr>
          <a:xfrm>
            <a:off x="6231960" y="1604520"/>
            <a:ext cx="535428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nl-NL"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60"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61" name="PlaceHolder 3"/>
          <p:cNvSpPr>
            <a:spLocks noGrp="1"/>
          </p:cNvSpPr>
          <p:nvPr>
            <p:ph type="body"/>
          </p:nvPr>
        </p:nvSpPr>
        <p:spPr>
          <a:xfrm>
            <a:off x="6231960" y="1604520"/>
            <a:ext cx="5354280" cy="3977280"/>
          </a:xfrm>
          <a:prstGeom prst="rect">
            <a:avLst/>
          </a:prstGeom>
        </p:spPr>
        <p:txBody>
          <a:bodyPr lIns="0" rIns="0" tIns="0" bIns="0">
            <a:normAutofit/>
          </a:bodyPr>
          <a:p>
            <a:endParaRPr b="0" lang="nl-NL" sz="3200" spc="-1" strike="noStrike">
              <a:latin typeface="Arial"/>
            </a:endParaRPr>
          </a:p>
        </p:txBody>
      </p:sp>
      <p:sp>
        <p:nvSpPr>
          <p:cNvPr id="62" name="PlaceHolder 4"/>
          <p:cNvSpPr>
            <a:spLocks noGrp="1"/>
          </p:cNvSpPr>
          <p:nvPr>
            <p:ph type="body"/>
          </p:nvPr>
        </p:nvSpPr>
        <p:spPr>
          <a:xfrm>
            <a:off x="60948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9"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nl-NL"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64" name="PlaceHolder 2"/>
          <p:cNvSpPr>
            <a:spLocks noGrp="1"/>
          </p:cNvSpPr>
          <p:nvPr>
            <p:ph type="body"/>
          </p:nvPr>
        </p:nvSpPr>
        <p:spPr>
          <a:xfrm>
            <a:off x="609480" y="1604520"/>
            <a:ext cx="5354280" cy="3977280"/>
          </a:xfrm>
          <a:prstGeom prst="rect">
            <a:avLst/>
          </a:prstGeom>
        </p:spPr>
        <p:txBody>
          <a:bodyPr lIns="0" rIns="0" tIns="0" bIns="0">
            <a:normAutofit/>
          </a:bodyPr>
          <a:p>
            <a:endParaRPr b="0" lang="nl-NL" sz="3200" spc="-1" strike="noStrike">
              <a:latin typeface="Arial"/>
            </a:endParaRPr>
          </a:p>
        </p:txBody>
      </p:sp>
      <p:sp>
        <p:nvSpPr>
          <p:cNvPr id="65"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66" name="PlaceHolder 4"/>
          <p:cNvSpPr>
            <a:spLocks noGrp="1"/>
          </p:cNvSpPr>
          <p:nvPr>
            <p:ph type="body"/>
          </p:nvPr>
        </p:nvSpPr>
        <p:spPr>
          <a:xfrm>
            <a:off x="623196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68"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69"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70" name="PlaceHolder 4"/>
          <p:cNvSpPr>
            <a:spLocks noGrp="1"/>
          </p:cNvSpPr>
          <p:nvPr>
            <p:ph type="body"/>
          </p:nvPr>
        </p:nvSpPr>
        <p:spPr>
          <a:xfrm>
            <a:off x="609480" y="3682080"/>
            <a:ext cx="109724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72" name="PlaceHolder 2"/>
          <p:cNvSpPr>
            <a:spLocks noGrp="1"/>
          </p:cNvSpPr>
          <p:nvPr>
            <p:ph type="body"/>
          </p:nvPr>
        </p:nvSpPr>
        <p:spPr>
          <a:xfrm>
            <a:off x="609480" y="1604520"/>
            <a:ext cx="10972440" cy="1896840"/>
          </a:xfrm>
          <a:prstGeom prst="rect">
            <a:avLst/>
          </a:prstGeom>
        </p:spPr>
        <p:txBody>
          <a:bodyPr lIns="0" rIns="0" tIns="0" bIns="0">
            <a:normAutofit/>
          </a:bodyPr>
          <a:p>
            <a:endParaRPr b="0" lang="nl-NL" sz="3200" spc="-1" strike="noStrike">
              <a:latin typeface="Arial"/>
            </a:endParaRPr>
          </a:p>
        </p:txBody>
      </p:sp>
      <p:sp>
        <p:nvSpPr>
          <p:cNvPr id="73" name="PlaceHolder 3"/>
          <p:cNvSpPr>
            <a:spLocks noGrp="1"/>
          </p:cNvSpPr>
          <p:nvPr>
            <p:ph type="body"/>
          </p:nvPr>
        </p:nvSpPr>
        <p:spPr>
          <a:xfrm>
            <a:off x="609480" y="3682080"/>
            <a:ext cx="109724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75"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76"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77" name="PlaceHolder 4"/>
          <p:cNvSpPr>
            <a:spLocks noGrp="1"/>
          </p:cNvSpPr>
          <p:nvPr>
            <p:ph type="body"/>
          </p:nvPr>
        </p:nvSpPr>
        <p:spPr>
          <a:xfrm>
            <a:off x="609480" y="3682080"/>
            <a:ext cx="5354280" cy="1896840"/>
          </a:xfrm>
          <a:prstGeom prst="rect">
            <a:avLst/>
          </a:prstGeom>
        </p:spPr>
        <p:txBody>
          <a:bodyPr lIns="0" rIns="0" tIns="0" bIns="0">
            <a:normAutofit/>
          </a:bodyPr>
          <a:p>
            <a:endParaRPr b="0" lang="nl-NL" sz="3200" spc="-1" strike="noStrike">
              <a:latin typeface="Arial"/>
            </a:endParaRPr>
          </a:p>
        </p:txBody>
      </p:sp>
      <p:sp>
        <p:nvSpPr>
          <p:cNvPr id="78" name="PlaceHolder 5"/>
          <p:cNvSpPr>
            <a:spLocks noGrp="1"/>
          </p:cNvSpPr>
          <p:nvPr>
            <p:ph type="body"/>
          </p:nvPr>
        </p:nvSpPr>
        <p:spPr>
          <a:xfrm>
            <a:off x="623196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80" name="PlaceHolder 2"/>
          <p:cNvSpPr>
            <a:spLocks noGrp="1"/>
          </p:cNvSpPr>
          <p:nvPr>
            <p:ph type="body"/>
          </p:nvPr>
        </p:nvSpPr>
        <p:spPr>
          <a:xfrm>
            <a:off x="609480" y="1604520"/>
            <a:ext cx="3533040" cy="1896840"/>
          </a:xfrm>
          <a:prstGeom prst="rect">
            <a:avLst/>
          </a:prstGeom>
        </p:spPr>
        <p:txBody>
          <a:bodyPr lIns="0" rIns="0" tIns="0" bIns="0">
            <a:normAutofit/>
          </a:bodyPr>
          <a:p>
            <a:endParaRPr b="0" lang="nl-NL" sz="3200" spc="-1" strike="noStrike">
              <a:latin typeface="Arial"/>
            </a:endParaRPr>
          </a:p>
        </p:txBody>
      </p:sp>
      <p:sp>
        <p:nvSpPr>
          <p:cNvPr id="81" name="PlaceHolder 3"/>
          <p:cNvSpPr>
            <a:spLocks noGrp="1"/>
          </p:cNvSpPr>
          <p:nvPr>
            <p:ph type="body"/>
          </p:nvPr>
        </p:nvSpPr>
        <p:spPr>
          <a:xfrm>
            <a:off x="4319640" y="1604520"/>
            <a:ext cx="3533040" cy="1896840"/>
          </a:xfrm>
          <a:prstGeom prst="rect">
            <a:avLst/>
          </a:prstGeom>
        </p:spPr>
        <p:txBody>
          <a:bodyPr lIns="0" rIns="0" tIns="0" bIns="0">
            <a:normAutofit/>
          </a:bodyPr>
          <a:p>
            <a:endParaRPr b="0" lang="nl-NL" sz="3200" spc="-1" strike="noStrike">
              <a:latin typeface="Arial"/>
            </a:endParaRPr>
          </a:p>
        </p:txBody>
      </p:sp>
      <p:sp>
        <p:nvSpPr>
          <p:cNvPr id="82" name="PlaceHolder 4"/>
          <p:cNvSpPr>
            <a:spLocks noGrp="1"/>
          </p:cNvSpPr>
          <p:nvPr>
            <p:ph type="body"/>
          </p:nvPr>
        </p:nvSpPr>
        <p:spPr>
          <a:xfrm>
            <a:off x="8029800" y="1604520"/>
            <a:ext cx="3533040" cy="1896840"/>
          </a:xfrm>
          <a:prstGeom prst="rect">
            <a:avLst/>
          </a:prstGeom>
        </p:spPr>
        <p:txBody>
          <a:bodyPr lIns="0" rIns="0" tIns="0" bIns="0">
            <a:normAutofit/>
          </a:bodyPr>
          <a:p>
            <a:endParaRPr b="0" lang="nl-NL" sz="3200" spc="-1" strike="noStrike">
              <a:latin typeface="Arial"/>
            </a:endParaRPr>
          </a:p>
        </p:txBody>
      </p:sp>
      <p:sp>
        <p:nvSpPr>
          <p:cNvPr id="83" name="PlaceHolder 5"/>
          <p:cNvSpPr>
            <a:spLocks noGrp="1"/>
          </p:cNvSpPr>
          <p:nvPr>
            <p:ph type="body"/>
          </p:nvPr>
        </p:nvSpPr>
        <p:spPr>
          <a:xfrm>
            <a:off x="609480" y="3682080"/>
            <a:ext cx="3533040" cy="1896840"/>
          </a:xfrm>
          <a:prstGeom prst="rect">
            <a:avLst/>
          </a:prstGeom>
        </p:spPr>
        <p:txBody>
          <a:bodyPr lIns="0" rIns="0" tIns="0" bIns="0">
            <a:normAutofit/>
          </a:bodyPr>
          <a:p>
            <a:endParaRPr b="0" lang="nl-NL" sz="3200" spc="-1" strike="noStrike">
              <a:latin typeface="Arial"/>
            </a:endParaRPr>
          </a:p>
        </p:txBody>
      </p:sp>
      <p:sp>
        <p:nvSpPr>
          <p:cNvPr id="84" name="PlaceHolder 6"/>
          <p:cNvSpPr>
            <a:spLocks noGrp="1"/>
          </p:cNvSpPr>
          <p:nvPr>
            <p:ph type="body"/>
          </p:nvPr>
        </p:nvSpPr>
        <p:spPr>
          <a:xfrm>
            <a:off x="4319640" y="3682080"/>
            <a:ext cx="3533040" cy="1896840"/>
          </a:xfrm>
          <a:prstGeom prst="rect">
            <a:avLst/>
          </a:prstGeom>
        </p:spPr>
        <p:txBody>
          <a:bodyPr lIns="0" rIns="0" tIns="0" bIns="0">
            <a:normAutofit/>
          </a:bodyPr>
          <a:p>
            <a:endParaRPr b="0" lang="nl-NL" sz="3200" spc="-1" strike="noStrike">
              <a:latin typeface="Arial"/>
            </a:endParaRPr>
          </a:p>
        </p:txBody>
      </p:sp>
      <p:sp>
        <p:nvSpPr>
          <p:cNvPr id="85" name="PlaceHolder 7"/>
          <p:cNvSpPr>
            <a:spLocks noGrp="1"/>
          </p:cNvSpPr>
          <p:nvPr>
            <p:ph type="body"/>
          </p:nvPr>
        </p:nvSpPr>
        <p:spPr>
          <a:xfrm>
            <a:off x="8029800" y="3682080"/>
            <a:ext cx="35330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99"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nl-NL"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01" name="PlaceHolder 2"/>
          <p:cNvSpPr>
            <a:spLocks noGrp="1"/>
          </p:cNvSpPr>
          <p:nvPr>
            <p:ph type="body"/>
          </p:nvPr>
        </p:nvSpPr>
        <p:spPr>
          <a:xfrm>
            <a:off x="609480" y="1604520"/>
            <a:ext cx="1097244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03" name="PlaceHolder 2"/>
          <p:cNvSpPr>
            <a:spLocks noGrp="1"/>
          </p:cNvSpPr>
          <p:nvPr>
            <p:ph type="body"/>
          </p:nvPr>
        </p:nvSpPr>
        <p:spPr>
          <a:xfrm>
            <a:off x="609480" y="1604520"/>
            <a:ext cx="5354280" cy="3977280"/>
          </a:xfrm>
          <a:prstGeom prst="rect">
            <a:avLst/>
          </a:prstGeom>
        </p:spPr>
        <p:txBody>
          <a:bodyPr lIns="0" rIns="0" tIns="0" bIns="0">
            <a:normAutofit/>
          </a:bodyPr>
          <a:p>
            <a:endParaRPr b="0" lang="nl-NL" sz="3200" spc="-1" strike="noStrike">
              <a:latin typeface="Arial"/>
            </a:endParaRPr>
          </a:p>
        </p:txBody>
      </p:sp>
      <p:sp>
        <p:nvSpPr>
          <p:cNvPr id="104" name="PlaceHolder 3"/>
          <p:cNvSpPr>
            <a:spLocks noGrp="1"/>
          </p:cNvSpPr>
          <p:nvPr>
            <p:ph type="body"/>
          </p:nvPr>
        </p:nvSpPr>
        <p:spPr>
          <a:xfrm>
            <a:off x="6231960" y="1604520"/>
            <a:ext cx="535428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1" name="PlaceHolder 2"/>
          <p:cNvSpPr>
            <a:spLocks noGrp="1"/>
          </p:cNvSpPr>
          <p:nvPr>
            <p:ph type="body"/>
          </p:nvPr>
        </p:nvSpPr>
        <p:spPr>
          <a:xfrm>
            <a:off x="609480" y="1604520"/>
            <a:ext cx="1097244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6"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nl-NL"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08"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109" name="PlaceHolder 3"/>
          <p:cNvSpPr>
            <a:spLocks noGrp="1"/>
          </p:cNvSpPr>
          <p:nvPr>
            <p:ph type="body"/>
          </p:nvPr>
        </p:nvSpPr>
        <p:spPr>
          <a:xfrm>
            <a:off x="6231960" y="1604520"/>
            <a:ext cx="5354280" cy="3977280"/>
          </a:xfrm>
          <a:prstGeom prst="rect">
            <a:avLst/>
          </a:prstGeom>
        </p:spPr>
        <p:txBody>
          <a:bodyPr lIns="0" rIns="0" tIns="0" bIns="0">
            <a:normAutofit/>
          </a:bodyPr>
          <a:p>
            <a:endParaRPr b="0" lang="nl-NL" sz="3200" spc="-1" strike="noStrike">
              <a:latin typeface="Arial"/>
            </a:endParaRPr>
          </a:p>
        </p:txBody>
      </p:sp>
      <p:sp>
        <p:nvSpPr>
          <p:cNvPr id="110" name="PlaceHolder 4"/>
          <p:cNvSpPr>
            <a:spLocks noGrp="1"/>
          </p:cNvSpPr>
          <p:nvPr>
            <p:ph type="body"/>
          </p:nvPr>
        </p:nvSpPr>
        <p:spPr>
          <a:xfrm>
            <a:off x="60948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12" name="PlaceHolder 2"/>
          <p:cNvSpPr>
            <a:spLocks noGrp="1"/>
          </p:cNvSpPr>
          <p:nvPr>
            <p:ph type="body"/>
          </p:nvPr>
        </p:nvSpPr>
        <p:spPr>
          <a:xfrm>
            <a:off x="609480" y="1604520"/>
            <a:ext cx="5354280" cy="3977280"/>
          </a:xfrm>
          <a:prstGeom prst="rect">
            <a:avLst/>
          </a:prstGeom>
        </p:spPr>
        <p:txBody>
          <a:bodyPr lIns="0" rIns="0" tIns="0" bIns="0">
            <a:normAutofit/>
          </a:bodyPr>
          <a:p>
            <a:endParaRPr b="0" lang="nl-NL" sz="3200" spc="-1" strike="noStrike">
              <a:latin typeface="Arial"/>
            </a:endParaRPr>
          </a:p>
        </p:txBody>
      </p:sp>
      <p:sp>
        <p:nvSpPr>
          <p:cNvPr id="113"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114" name="PlaceHolder 4"/>
          <p:cNvSpPr>
            <a:spLocks noGrp="1"/>
          </p:cNvSpPr>
          <p:nvPr>
            <p:ph type="body"/>
          </p:nvPr>
        </p:nvSpPr>
        <p:spPr>
          <a:xfrm>
            <a:off x="623196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16"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117"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118" name="PlaceHolder 4"/>
          <p:cNvSpPr>
            <a:spLocks noGrp="1"/>
          </p:cNvSpPr>
          <p:nvPr>
            <p:ph type="body"/>
          </p:nvPr>
        </p:nvSpPr>
        <p:spPr>
          <a:xfrm>
            <a:off x="609480" y="3682080"/>
            <a:ext cx="109724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20" name="PlaceHolder 2"/>
          <p:cNvSpPr>
            <a:spLocks noGrp="1"/>
          </p:cNvSpPr>
          <p:nvPr>
            <p:ph type="body"/>
          </p:nvPr>
        </p:nvSpPr>
        <p:spPr>
          <a:xfrm>
            <a:off x="609480" y="1604520"/>
            <a:ext cx="10972440" cy="1896840"/>
          </a:xfrm>
          <a:prstGeom prst="rect">
            <a:avLst/>
          </a:prstGeom>
        </p:spPr>
        <p:txBody>
          <a:bodyPr lIns="0" rIns="0" tIns="0" bIns="0">
            <a:normAutofit/>
          </a:bodyPr>
          <a:p>
            <a:endParaRPr b="0" lang="nl-NL" sz="3200" spc="-1" strike="noStrike">
              <a:latin typeface="Arial"/>
            </a:endParaRPr>
          </a:p>
        </p:txBody>
      </p:sp>
      <p:sp>
        <p:nvSpPr>
          <p:cNvPr id="121" name="PlaceHolder 3"/>
          <p:cNvSpPr>
            <a:spLocks noGrp="1"/>
          </p:cNvSpPr>
          <p:nvPr>
            <p:ph type="body"/>
          </p:nvPr>
        </p:nvSpPr>
        <p:spPr>
          <a:xfrm>
            <a:off x="609480" y="3682080"/>
            <a:ext cx="109724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23"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124"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125" name="PlaceHolder 4"/>
          <p:cNvSpPr>
            <a:spLocks noGrp="1"/>
          </p:cNvSpPr>
          <p:nvPr>
            <p:ph type="body"/>
          </p:nvPr>
        </p:nvSpPr>
        <p:spPr>
          <a:xfrm>
            <a:off x="609480" y="3682080"/>
            <a:ext cx="5354280" cy="1896840"/>
          </a:xfrm>
          <a:prstGeom prst="rect">
            <a:avLst/>
          </a:prstGeom>
        </p:spPr>
        <p:txBody>
          <a:bodyPr lIns="0" rIns="0" tIns="0" bIns="0">
            <a:normAutofit/>
          </a:bodyPr>
          <a:p>
            <a:endParaRPr b="0" lang="nl-NL" sz="3200" spc="-1" strike="noStrike">
              <a:latin typeface="Arial"/>
            </a:endParaRPr>
          </a:p>
        </p:txBody>
      </p:sp>
      <p:sp>
        <p:nvSpPr>
          <p:cNvPr id="126" name="PlaceHolder 5"/>
          <p:cNvSpPr>
            <a:spLocks noGrp="1"/>
          </p:cNvSpPr>
          <p:nvPr>
            <p:ph type="body"/>
          </p:nvPr>
        </p:nvSpPr>
        <p:spPr>
          <a:xfrm>
            <a:off x="623196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28" name="PlaceHolder 2"/>
          <p:cNvSpPr>
            <a:spLocks noGrp="1"/>
          </p:cNvSpPr>
          <p:nvPr>
            <p:ph type="body"/>
          </p:nvPr>
        </p:nvSpPr>
        <p:spPr>
          <a:xfrm>
            <a:off x="609480" y="1604520"/>
            <a:ext cx="3533040" cy="1896840"/>
          </a:xfrm>
          <a:prstGeom prst="rect">
            <a:avLst/>
          </a:prstGeom>
        </p:spPr>
        <p:txBody>
          <a:bodyPr lIns="0" rIns="0" tIns="0" bIns="0">
            <a:normAutofit/>
          </a:bodyPr>
          <a:p>
            <a:endParaRPr b="0" lang="nl-NL" sz="3200" spc="-1" strike="noStrike">
              <a:latin typeface="Arial"/>
            </a:endParaRPr>
          </a:p>
        </p:txBody>
      </p:sp>
      <p:sp>
        <p:nvSpPr>
          <p:cNvPr id="129" name="PlaceHolder 3"/>
          <p:cNvSpPr>
            <a:spLocks noGrp="1"/>
          </p:cNvSpPr>
          <p:nvPr>
            <p:ph type="body"/>
          </p:nvPr>
        </p:nvSpPr>
        <p:spPr>
          <a:xfrm>
            <a:off x="4319640" y="1604520"/>
            <a:ext cx="3533040" cy="1896840"/>
          </a:xfrm>
          <a:prstGeom prst="rect">
            <a:avLst/>
          </a:prstGeom>
        </p:spPr>
        <p:txBody>
          <a:bodyPr lIns="0" rIns="0" tIns="0" bIns="0">
            <a:normAutofit/>
          </a:bodyPr>
          <a:p>
            <a:endParaRPr b="0" lang="nl-NL" sz="3200" spc="-1" strike="noStrike">
              <a:latin typeface="Arial"/>
            </a:endParaRPr>
          </a:p>
        </p:txBody>
      </p:sp>
      <p:sp>
        <p:nvSpPr>
          <p:cNvPr id="130" name="PlaceHolder 4"/>
          <p:cNvSpPr>
            <a:spLocks noGrp="1"/>
          </p:cNvSpPr>
          <p:nvPr>
            <p:ph type="body"/>
          </p:nvPr>
        </p:nvSpPr>
        <p:spPr>
          <a:xfrm>
            <a:off x="8029800" y="1604520"/>
            <a:ext cx="3533040" cy="1896840"/>
          </a:xfrm>
          <a:prstGeom prst="rect">
            <a:avLst/>
          </a:prstGeom>
        </p:spPr>
        <p:txBody>
          <a:bodyPr lIns="0" rIns="0" tIns="0" bIns="0">
            <a:normAutofit/>
          </a:bodyPr>
          <a:p>
            <a:endParaRPr b="0" lang="nl-NL" sz="3200" spc="-1" strike="noStrike">
              <a:latin typeface="Arial"/>
            </a:endParaRPr>
          </a:p>
        </p:txBody>
      </p:sp>
      <p:sp>
        <p:nvSpPr>
          <p:cNvPr id="131" name="PlaceHolder 5"/>
          <p:cNvSpPr>
            <a:spLocks noGrp="1"/>
          </p:cNvSpPr>
          <p:nvPr>
            <p:ph type="body"/>
          </p:nvPr>
        </p:nvSpPr>
        <p:spPr>
          <a:xfrm>
            <a:off x="609480" y="3682080"/>
            <a:ext cx="3533040" cy="1896840"/>
          </a:xfrm>
          <a:prstGeom prst="rect">
            <a:avLst/>
          </a:prstGeom>
        </p:spPr>
        <p:txBody>
          <a:bodyPr lIns="0" rIns="0" tIns="0" bIns="0">
            <a:normAutofit/>
          </a:bodyPr>
          <a:p>
            <a:endParaRPr b="0" lang="nl-NL" sz="3200" spc="-1" strike="noStrike">
              <a:latin typeface="Arial"/>
            </a:endParaRPr>
          </a:p>
        </p:txBody>
      </p:sp>
      <p:sp>
        <p:nvSpPr>
          <p:cNvPr id="132" name="PlaceHolder 6"/>
          <p:cNvSpPr>
            <a:spLocks noGrp="1"/>
          </p:cNvSpPr>
          <p:nvPr>
            <p:ph type="body"/>
          </p:nvPr>
        </p:nvSpPr>
        <p:spPr>
          <a:xfrm>
            <a:off x="4319640" y="3682080"/>
            <a:ext cx="3533040" cy="1896840"/>
          </a:xfrm>
          <a:prstGeom prst="rect">
            <a:avLst/>
          </a:prstGeom>
        </p:spPr>
        <p:txBody>
          <a:bodyPr lIns="0" rIns="0" tIns="0" bIns="0">
            <a:normAutofit/>
          </a:bodyPr>
          <a:p>
            <a:endParaRPr b="0" lang="nl-NL" sz="3200" spc="-1" strike="noStrike">
              <a:latin typeface="Arial"/>
            </a:endParaRPr>
          </a:p>
        </p:txBody>
      </p:sp>
      <p:sp>
        <p:nvSpPr>
          <p:cNvPr id="133" name="PlaceHolder 7"/>
          <p:cNvSpPr>
            <a:spLocks noGrp="1"/>
          </p:cNvSpPr>
          <p:nvPr>
            <p:ph type="body"/>
          </p:nvPr>
        </p:nvSpPr>
        <p:spPr>
          <a:xfrm>
            <a:off x="8029800" y="3682080"/>
            <a:ext cx="35330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3" name="PlaceHolder 2"/>
          <p:cNvSpPr>
            <a:spLocks noGrp="1"/>
          </p:cNvSpPr>
          <p:nvPr>
            <p:ph type="body"/>
          </p:nvPr>
        </p:nvSpPr>
        <p:spPr>
          <a:xfrm>
            <a:off x="609480" y="1604520"/>
            <a:ext cx="5354280" cy="3977280"/>
          </a:xfrm>
          <a:prstGeom prst="rect">
            <a:avLst/>
          </a:prstGeom>
        </p:spPr>
        <p:txBody>
          <a:bodyPr lIns="0" rIns="0" tIns="0" bIns="0">
            <a:normAutofit/>
          </a:bodyPr>
          <a:p>
            <a:endParaRPr b="0" lang="nl-NL" sz="3200" spc="-1" strike="noStrike">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nl-NL"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18"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19" name="PlaceHolder 3"/>
          <p:cNvSpPr>
            <a:spLocks noGrp="1"/>
          </p:cNvSpPr>
          <p:nvPr>
            <p:ph type="body"/>
          </p:nvPr>
        </p:nvSpPr>
        <p:spPr>
          <a:xfrm>
            <a:off x="6231960" y="1604520"/>
            <a:ext cx="5354280" cy="3977280"/>
          </a:xfrm>
          <a:prstGeom prst="rect">
            <a:avLst/>
          </a:prstGeom>
        </p:spPr>
        <p:txBody>
          <a:bodyPr lIns="0" rIns="0" tIns="0" bIns="0">
            <a:normAutofit/>
          </a:bodyPr>
          <a:p>
            <a:endParaRPr b="0" lang="nl-NL" sz="3200" spc="-1" strike="noStrike">
              <a:latin typeface="Arial"/>
            </a:endParaRPr>
          </a:p>
        </p:txBody>
      </p:sp>
      <p:sp>
        <p:nvSpPr>
          <p:cNvPr id="20" name="PlaceHolder 4"/>
          <p:cNvSpPr>
            <a:spLocks noGrp="1"/>
          </p:cNvSpPr>
          <p:nvPr>
            <p:ph type="body"/>
          </p:nvPr>
        </p:nvSpPr>
        <p:spPr>
          <a:xfrm>
            <a:off x="60948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rIns="0" tIns="0" bIns="0">
            <a:normAutofit/>
          </a:bodyPr>
          <a:p>
            <a:endParaRPr b="0" lang="nl-NL" sz="3200" spc="-1" strike="noStrike">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24" name="PlaceHolder 4"/>
          <p:cNvSpPr>
            <a:spLocks noGrp="1"/>
          </p:cNvSpPr>
          <p:nvPr>
            <p:ph type="body"/>
          </p:nvPr>
        </p:nvSpPr>
        <p:spPr>
          <a:xfrm>
            <a:off x="6231960" y="3682080"/>
            <a:ext cx="535428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nl-NL" sz="4400" spc="-1" strike="noStrike">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rIns="0" tIns="0" bIns="0">
            <a:normAutofit/>
          </a:bodyPr>
          <a:p>
            <a:endParaRPr b="0" lang="nl-NL" sz="3200" spc="-1" strike="noStrike">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rIns="0" tIns="0" bIns="0">
            <a:normAutofit/>
          </a:bodyPr>
          <a:p>
            <a:endParaRPr b="0" lang="nl-NL" sz="3200" spc="-1" strike="noStrike">
              <a:latin typeface="Arial"/>
            </a:endParaRPr>
          </a:p>
        </p:txBody>
      </p:sp>
      <p:sp>
        <p:nvSpPr>
          <p:cNvPr id="28" name="PlaceHolder 4"/>
          <p:cNvSpPr>
            <a:spLocks noGrp="1"/>
          </p:cNvSpPr>
          <p:nvPr>
            <p:ph type="body"/>
          </p:nvPr>
        </p:nvSpPr>
        <p:spPr>
          <a:xfrm>
            <a:off x="609480" y="3682080"/>
            <a:ext cx="10972440" cy="1896840"/>
          </a:xfrm>
          <a:prstGeom prst="rect">
            <a:avLst/>
          </a:prstGeom>
        </p:spPr>
        <p:txBody>
          <a:bodyPr lIns="0" rIns="0" tIns="0" bIns="0">
            <a:normAutofit/>
          </a:bodyPr>
          <a:p>
            <a:endParaRPr b="0" lang="nl-NL"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slideLayout" Target="../slideLayouts/slideLayout1.xml"/><Relationship Id="rId9" Type="http://schemas.openxmlformats.org/officeDocument/2006/relationships/slideLayout" Target="../slideLayouts/slideLayout2.xml"/><Relationship Id="rId10" Type="http://schemas.openxmlformats.org/officeDocument/2006/relationships/slideLayout" Target="../slideLayouts/slideLayout3.xml"/><Relationship Id="rId11" Type="http://schemas.openxmlformats.org/officeDocument/2006/relationships/slideLayout" Target="../slideLayouts/slideLayout4.xml"/><Relationship Id="rId12" Type="http://schemas.openxmlformats.org/officeDocument/2006/relationships/slideLayout" Target="../slideLayouts/slideLayout5.xml"/><Relationship Id="rId13" Type="http://schemas.openxmlformats.org/officeDocument/2006/relationships/slideLayout" Target="../slideLayouts/slideLayout6.xml"/><Relationship Id="rId14" Type="http://schemas.openxmlformats.org/officeDocument/2006/relationships/slideLayout" Target="../slideLayouts/slideLayout7.xml"/><Relationship Id="rId15" Type="http://schemas.openxmlformats.org/officeDocument/2006/relationships/slideLayout" Target="../slideLayouts/slideLayout8.xml"/><Relationship Id="rId16" Type="http://schemas.openxmlformats.org/officeDocument/2006/relationships/slideLayout" Target="../slideLayouts/slideLayout9.xml"/><Relationship Id="rId17" Type="http://schemas.openxmlformats.org/officeDocument/2006/relationships/slideLayout" Target="../slideLayouts/slideLayout10.xml"/><Relationship Id="rId18" Type="http://schemas.openxmlformats.org/officeDocument/2006/relationships/slideLayout" Target="../slideLayouts/slideLayout11.xml"/><Relationship Id="rId19"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slideLayout" Target="../slideLayouts/slideLayout21.xml"/><Relationship Id="rId15" Type="http://schemas.openxmlformats.org/officeDocument/2006/relationships/slideLayout" Target="../slideLayouts/slideLayout22.xml"/><Relationship Id="rId16" Type="http://schemas.openxmlformats.org/officeDocument/2006/relationships/slideLayout" Target="../slideLayouts/slideLayout23.xml"/><Relationship Id="rId17"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slideLayout" Target="../slideLayouts/slideLayout35.xml"/><Relationship Id="rId19"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Afbeelding 6" descr=""/>
          <p:cNvPicPr/>
          <p:nvPr/>
        </p:nvPicPr>
        <p:blipFill>
          <a:blip r:embed="rId2"/>
          <a:stretch/>
        </p:blipFill>
        <p:spPr>
          <a:xfrm>
            <a:off x="10271880" y="4937760"/>
            <a:ext cx="1919520" cy="1919520"/>
          </a:xfrm>
          <a:prstGeom prst="rect">
            <a:avLst/>
          </a:prstGeom>
          <a:ln>
            <a:noFill/>
          </a:ln>
        </p:spPr>
      </p:pic>
      <p:pic>
        <p:nvPicPr>
          <p:cNvPr id="1" name="Afbeelding 7" descr=""/>
          <p:cNvPicPr/>
          <p:nvPr/>
        </p:nvPicPr>
        <p:blipFill>
          <a:blip r:embed="rId3"/>
          <a:stretch/>
        </p:blipFill>
        <p:spPr>
          <a:xfrm>
            <a:off x="354600" y="6067440"/>
            <a:ext cx="2570760" cy="513720"/>
          </a:xfrm>
          <a:prstGeom prst="rect">
            <a:avLst/>
          </a:prstGeom>
          <a:ln>
            <a:noFill/>
          </a:ln>
        </p:spPr>
      </p:pic>
      <p:pic>
        <p:nvPicPr>
          <p:cNvPr id="2" name="Afbeelding 5" descr=""/>
          <p:cNvPicPr/>
          <p:nvPr/>
        </p:nvPicPr>
        <p:blipFill>
          <a:blip r:embed="rId4"/>
          <a:stretch/>
        </p:blipFill>
        <p:spPr>
          <a:xfrm>
            <a:off x="10271880" y="4937760"/>
            <a:ext cx="1919520" cy="1919520"/>
          </a:xfrm>
          <a:prstGeom prst="rect">
            <a:avLst/>
          </a:prstGeom>
          <a:ln>
            <a:noFill/>
          </a:ln>
        </p:spPr>
      </p:pic>
      <p:pic>
        <p:nvPicPr>
          <p:cNvPr id="3" name="Afbeelding 8" descr=""/>
          <p:cNvPicPr/>
          <p:nvPr/>
        </p:nvPicPr>
        <p:blipFill>
          <a:blip r:embed="rId5"/>
          <a:stretch/>
        </p:blipFill>
        <p:spPr>
          <a:xfrm>
            <a:off x="354600" y="6067440"/>
            <a:ext cx="2570760" cy="513720"/>
          </a:xfrm>
          <a:prstGeom prst="rect">
            <a:avLst/>
          </a:prstGeom>
          <a:ln>
            <a:noFill/>
          </a:ln>
        </p:spPr>
      </p:pic>
      <p:pic>
        <p:nvPicPr>
          <p:cNvPr id="4" name="Afbeelding 9" descr=""/>
          <p:cNvPicPr/>
          <p:nvPr/>
        </p:nvPicPr>
        <p:blipFill>
          <a:blip r:embed="rId6"/>
          <a:stretch/>
        </p:blipFill>
        <p:spPr>
          <a:xfrm>
            <a:off x="0" y="0"/>
            <a:ext cx="12191400" cy="3332880"/>
          </a:xfrm>
          <a:prstGeom prst="rect">
            <a:avLst/>
          </a:prstGeom>
          <a:ln>
            <a:noFill/>
          </a:ln>
        </p:spPr>
      </p:pic>
      <p:pic>
        <p:nvPicPr>
          <p:cNvPr id="5" name="Afbeelding 10" descr=""/>
          <p:cNvPicPr/>
          <p:nvPr/>
        </p:nvPicPr>
        <p:blipFill>
          <a:blip r:embed="rId7"/>
          <a:stretch/>
        </p:blipFill>
        <p:spPr>
          <a:xfrm>
            <a:off x="361080" y="571320"/>
            <a:ext cx="7664400" cy="1506960"/>
          </a:xfrm>
          <a:prstGeom prst="rect">
            <a:avLst/>
          </a:prstGeom>
          <a:ln>
            <a:noFill/>
          </a:ln>
        </p:spPr>
      </p:pic>
      <p:sp>
        <p:nvSpPr>
          <p:cNvPr id="6" name="PlaceHolder 1"/>
          <p:cNvSpPr>
            <a:spLocks noGrp="1"/>
          </p:cNvSpPr>
          <p:nvPr>
            <p:ph type="title"/>
          </p:nvPr>
        </p:nvSpPr>
        <p:spPr>
          <a:xfrm>
            <a:off x="609480" y="273600"/>
            <a:ext cx="10972080" cy="1144440"/>
          </a:xfrm>
          <a:prstGeom prst="rect">
            <a:avLst/>
          </a:prstGeom>
        </p:spPr>
        <p:txBody>
          <a:bodyPr lIns="0" rIns="0" tIns="0" bIns="0" anchor="ctr"/>
          <a:p>
            <a:r>
              <a:rPr b="0" lang="nl-NL" sz="1800" spc="-1" strike="noStrike">
                <a:latin typeface="Arial"/>
              </a:rPr>
              <a:t>Klik om de opmaak van de titeltekst te bewerken</a:t>
            </a:r>
            <a:endParaRPr b="0" lang="nl-NL" sz="1800" spc="-1" strike="noStrike">
              <a:latin typeface="Arial"/>
            </a:endParaRPr>
          </a:p>
        </p:txBody>
      </p:sp>
      <p:sp>
        <p:nvSpPr>
          <p:cNvPr id="7"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 name="Afbeelding 6" descr=""/>
          <p:cNvPicPr/>
          <p:nvPr/>
        </p:nvPicPr>
        <p:blipFill>
          <a:blip r:embed="rId2"/>
          <a:stretch/>
        </p:blipFill>
        <p:spPr>
          <a:xfrm>
            <a:off x="10271880" y="4937760"/>
            <a:ext cx="1919520" cy="1919520"/>
          </a:xfrm>
          <a:prstGeom prst="rect">
            <a:avLst/>
          </a:prstGeom>
          <a:ln>
            <a:noFill/>
          </a:ln>
        </p:spPr>
      </p:pic>
      <p:pic>
        <p:nvPicPr>
          <p:cNvPr id="45" name="Afbeelding 7" descr=""/>
          <p:cNvPicPr/>
          <p:nvPr/>
        </p:nvPicPr>
        <p:blipFill>
          <a:blip r:embed="rId3"/>
          <a:stretch/>
        </p:blipFill>
        <p:spPr>
          <a:xfrm>
            <a:off x="354600" y="6067440"/>
            <a:ext cx="2570760" cy="513720"/>
          </a:xfrm>
          <a:prstGeom prst="rect">
            <a:avLst/>
          </a:prstGeom>
          <a:ln>
            <a:noFill/>
          </a:ln>
        </p:spPr>
      </p:pic>
      <p:pic>
        <p:nvPicPr>
          <p:cNvPr id="46" name="Afbeelding 5" descr=""/>
          <p:cNvPicPr/>
          <p:nvPr/>
        </p:nvPicPr>
        <p:blipFill>
          <a:blip r:embed="rId4"/>
          <a:stretch/>
        </p:blipFill>
        <p:spPr>
          <a:xfrm>
            <a:off x="10271880" y="4937760"/>
            <a:ext cx="1919520" cy="1919520"/>
          </a:xfrm>
          <a:prstGeom prst="rect">
            <a:avLst/>
          </a:prstGeom>
          <a:ln>
            <a:noFill/>
          </a:ln>
        </p:spPr>
      </p:pic>
      <p:pic>
        <p:nvPicPr>
          <p:cNvPr id="47" name="Afbeelding 8" descr=""/>
          <p:cNvPicPr/>
          <p:nvPr/>
        </p:nvPicPr>
        <p:blipFill>
          <a:blip r:embed="rId5"/>
          <a:stretch/>
        </p:blipFill>
        <p:spPr>
          <a:xfrm>
            <a:off x="354600" y="6067440"/>
            <a:ext cx="2570760" cy="513720"/>
          </a:xfrm>
          <a:prstGeom prst="rect">
            <a:avLst/>
          </a:prstGeom>
          <a:ln>
            <a:noFill/>
          </a:ln>
        </p:spPr>
      </p:pic>
      <p:sp>
        <p:nvSpPr>
          <p:cNvPr id="48" name="PlaceHolder 1"/>
          <p:cNvSpPr>
            <a:spLocks noGrp="1"/>
          </p:cNvSpPr>
          <p:nvPr>
            <p:ph type="title"/>
          </p:nvPr>
        </p:nvSpPr>
        <p:spPr>
          <a:xfrm>
            <a:off x="609480" y="273600"/>
            <a:ext cx="10972440" cy="1144800"/>
          </a:xfrm>
          <a:prstGeom prst="rect">
            <a:avLst/>
          </a:prstGeom>
        </p:spPr>
        <p:txBody>
          <a:bodyPr lIns="0" rIns="0" tIns="0" bIns="0" anchor="ctr"/>
          <a:p>
            <a:pPr algn="ctr"/>
            <a:r>
              <a:rPr b="0" lang="nl-NL" sz="4400" spc="-1" strike="noStrike">
                <a:latin typeface="Arial"/>
              </a:rPr>
              <a:t>Klik om de opmaak van de titeltekst te bewerken</a:t>
            </a:r>
            <a:endParaRPr b="0" lang="nl-NL" sz="4400" spc="-1" strike="noStrike">
              <a:latin typeface="Arial"/>
            </a:endParaRPr>
          </a:p>
        </p:txBody>
      </p:sp>
      <p:sp>
        <p:nvSpPr>
          <p:cNvPr id="4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6" name="Afbeelding 6" descr=""/>
          <p:cNvPicPr/>
          <p:nvPr/>
        </p:nvPicPr>
        <p:blipFill>
          <a:blip r:embed="rId2"/>
          <a:stretch/>
        </p:blipFill>
        <p:spPr>
          <a:xfrm>
            <a:off x="10271880" y="4937760"/>
            <a:ext cx="1919520" cy="1919520"/>
          </a:xfrm>
          <a:prstGeom prst="rect">
            <a:avLst/>
          </a:prstGeom>
          <a:ln>
            <a:noFill/>
          </a:ln>
        </p:spPr>
      </p:pic>
      <p:pic>
        <p:nvPicPr>
          <p:cNvPr id="87" name="Afbeelding 7" descr=""/>
          <p:cNvPicPr/>
          <p:nvPr/>
        </p:nvPicPr>
        <p:blipFill>
          <a:blip r:embed="rId3"/>
          <a:stretch/>
        </p:blipFill>
        <p:spPr>
          <a:xfrm>
            <a:off x="354600" y="6067440"/>
            <a:ext cx="2570760" cy="513720"/>
          </a:xfrm>
          <a:prstGeom prst="rect">
            <a:avLst/>
          </a:prstGeom>
          <a:ln>
            <a:noFill/>
          </a:ln>
        </p:spPr>
      </p:pic>
      <p:pic>
        <p:nvPicPr>
          <p:cNvPr id="88" name="Afbeelding 5" descr=""/>
          <p:cNvPicPr/>
          <p:nvPr/>
        </p:nvPicPr>
        <p:blipFill>
          <a:blip r:embed="rId4"/>
          <a:stretch/>
        </p:blipFill>
        <p:spPr>
          <a:xfrm>
            <a:off x="10271880" y="4937760"/>
            <a:ext cx="1919520" cy="1919520"/>
          </a:xfrm>
          <a:prstGeom prst="rect">
            <a:avLst/>
          </a:prstGeom>
          <a:ln>
            <a:noFill/>
          </a:ln>
        </p:spPr>
      </p:pic>
      <p:pic>
        <p:nvPicPr>
          <p:cNvPr id="89" name="Afbeelding 8" descr=""/>
          <p:cNvPicPr/>
          <p:nvPr/>
        </p:nvPicPr>
        <p:blipFill>
          <a:blip r:embed="rId5"/>
          <a:stretch/>
        </p:blipFill>
        <p:spPr>
          <a:xfrm>
            <a:off x="354600" y="6067440"/>
            <a:ext cx="2570760" cy="513720"/>
          </a:xfrm>
          <a:prstGeom prst="rect">
            <a:avLst/>
          </a:prstGeom>
          <a:ln>
            <a:noFill/>
          </a:ln>
        </p:spPr>
      </p:pic>
      <p:sp>
        <p:nvSpPr>
          <p:cNvPr id="90" name="CustomShape 1"/>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91" name="Afbeelding 9" descr=""/>
          <p:cNvPicPr/>
          <p:nvPr/>
        </p:nvPicPr>
        <p:blipFill>
          <a:blip r:embed="rId6"/>
          <a:srcRect l="0" t="60930" r="0" b="-60930"/>
          <a:stretch/>
        </p:blipFill>
        <p:spPr>
          <a:xfrm>
            <a:off x="0" y="0"/>
            <a:ext cx="12191400" cy="3332880"/>
          </a:xfrm>
          <a:prstGeom prst="rect">
            <a:avLst/>
          </a:prstGeom>
          <a:ln>
            <a:noFill/>
          </a:ln>
        </p:spPr>
      </p:pic>
      <p:grpSp>
        <p:nvGrpSpPr>
          <p:cNvPr id="92" name="Group 2"/>
          <p:cNvGrpSpPr/>
          <p:nvPr/>
        </p:nvGrpSpPr>
        <p:grpSpPr>
          <a:xfrm>
            <a:off x="1616760" y="4391280"/>
            <a:ext cx="9244080" cy="1164600"/>
            <a:chOff x="1616760" y="4391280"/>
            <a:chExt cx="9244080" cy="1164600"/>
          </a:xfrm>
        </p:grpSpPr>
        <p:pic>
          <p:nvPicPr>
            <p:cNvPr id="93" name="Afbeelding 11" descr=""/>
            <p:cNvPicPr/>
            <p:nvPr/>
          </p:nvPicPr>
          <p:blipFill>
            <a:blip r:embed="rId7"/>
            <a:stretch/>
          </p:blipFill>
          <p:spPr>
            <a:xfrm>
              <a:off x="1616760" y="4466880"/>
              <a:ext cx="5039280" cy="1007280"/>
            </a:xfrm>
            <a:prstGeom prst="rect">
              <a:avLst/>
            </a:prstGeom>
            <a:ln w="9360">
              <a:noFill/>
            </a:ln>
          </p:spPr>
        </p:pic>
        <p:sp>
          <p:nvSpPr>
            <p:cNvPr id="94" name="CustomShape 3"/>
            <p:cNvSpPr/>
            <p:nvPr/>
          </p:nvSpPr>
          <p:spPr>
            <a:xfrm>
              <a:off x="7539840" y="4580280"/>
              <a:ext cx="3321000" cy="721800"/>
            </a:xfrm>
            <a:prstGeom prst="rect">
              <a:avLst/>
            </a:prstGeom>
            <a:noFill/>
            <a:ln>
              <a:noFill/>
            </a:ln>
          </p:spPr>
          <p:style>
            <a:lnRef idx="0">
              <a:schemeClr val="accent1"/>
            </a:lnRef>
            <a:fillRef idx="0">
              <a:schemeClr val="accent1"/>
            </a:fillRef>
            <a:effectRef idx="0">
              <a:schemeClr val="accent1"/>
            </a:effectRef>
            <a:fontRef idx="minor"/>
          </p:style>
          <p:txBody>
            <a:bodyPr lIns="0" rIns="0" tIns="0" bIns="0" anchor="ctr"/>
            <a:p>
              <a:pPr>
                <a:lnSpc>
                  <a:spcPct val="100000"/>
                </a:lnSpc>
              </a:pPr>
              <a:r>
                <a:rPr b="1" lang="nl-NL" sz="2250" spc="-1" strike="noStrike">
                  <a:solidFill>
                    <a:srgbClr val="000000"/>
                  </a:solidFill>
                  <a:latin typeface="Source Sans Pro"/>
                  <a:ea typeface="Times New Roman"/>
                </a:rPr>
                <a:t>Samen voor ons klimaat </a:t>
              </a:r>
              <a:endParaRPr b="0" lang="nl-NL" sz="2250" spc="-1" strike="noStrike">
                <a:latin typeface="Arial"/>
              </a:endParaRPr>
            </a:p>
            <a:p>
              <a:pPr>
                <a:lnSpc>
                  <a:spcPct val="100000"/>
                </a:lnSpc>
              </a:pPr>
              <a:r>
                <a:rPr b="0" lang="nl-NL" sz="1500" spc="-1" strike="noStrike">
                  <a:solidFill>
                    <a:srgbClr val="000000"/>
                  </a:solidFill>
                  <a:latin typeface="Source Sans Pro"/>
                  <a:ea typeface="Times New Roman"/>
                </a:rPr>
                <a:t>geldersenergieakkoord.nl</a:t>
              </a:r>
              <a:endParaRPr b="0" lang="nl-NL" sz="1500" spc="-1" strike="noStrike">
                <a:latin typeface="Arial"/>
              </a:endParaRPr>
            </a:p>
          </p:txBody>
        </p:sp>
        <p:sp>
          <p:nvSpPr>
            <p:cNvPr id="95" name="Line 4"/>
            <p:cNvSpPr/>
            <p:nvPr/>
          </p:nvSpPr>
          <p:spPr>
            <a:xfrm>
              <a:off x="7125480" y="4391280"/>
              <a:ext cx="360" cy="1164600"/>
            </a:xfrm>
            <a:prstGeom prst="line">
              <a:avLst/>
            </a:prstGeom>
            <a:ln w="6480">
              <a:solidFill>
                <a:schemeClr val="tx1"/>
              </a:solidFill>
              <a:round/>
            </a:ln>
          </p:spPr>
          <p:style>
            <a:lnRef idx="2">
              <a:schemeClr val="accent1"/>
            </a:lnRef>
            <a:fillRef idx="0">
              <a:schemeClr val="accent1"/>
            </a:fillRef>
            <a:effectRef idx="1">
              <a:schemeClr val="accent1"/>
            </a:effectRef>
            <a:fontRef idx="minor"/>
          </p:style>
        </p:sp>
      </p:grpSp>
      <p:sp>
        <p:nvSpPr>
          <p:cNvPr id="96" name="PlaceHolder 5"/>
          <p:cNvSpPr>
            <a:spLocks noGrp="1"/>
          </p:cNvSpPr>
          <p:nvPr>
            <p:ph type="title"/>
          </p:nvPr>
        </p:nvSpPr>
        <p:spPr>
          <a:xfrm>
            <a:off x="609480" y="273600"/>
            <a:ext cx="10972440" cy="1144800"/>
          </a:xfrm>
          <a:prstGeom prst="rect">
            <a:avLst/>
          </a:prstGeom>
        </p:spPr>
        <p:txBody>
          <a:bodyPr lIns="0" rIns="0" tIns="0" bIns="0" anchor="ctr"/>
          <a:p>
            <a:pPr algn="ctr"/>
            <a:r>
              <a:rPr b="0" lang="nl-NL" sz="4400" spc="-1" strike="noStrike">
                <a:latin typeface="Arial"/>
              </a:rPr>
              <a:t>Klik om de opmaak van de titeltekst te bewerken</a:t>
            </a:r>
            <a:endParaRPr b="0" lang="nl-NL" sz="4400" spc="-1" strike="noStrike">
              <a:latin typeface="Arial"/>
            </a:endParaRPr>
          </a:p>
        </p:txBody>
      </p:sp>
      <p:sp>
        <p:nvSpPr>
          <p:cNvPr id="97" name="PlaceHolder 6"/>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p:sldMaster>
</file>

<file path=ppt/slides/_rels/slide1.xml.rels><?xml version="1.0" encoding="UTF-8"?>
<Relationships xmlns="http://schemas.openxmlformats.org/package/2006/relationships"><Relationship Id="rId1" Type="http://schemas.openxmlformats.org/officeDocument/2006/relationships/image" Target="../media/image17.gif"/><Relationship Id="rId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hyperlink" Target="http://www.geldersenergieakkoord.nl/" TargetMode="External"/><Relationship Id="rId2" Type="http://schemas.openxmlformats.org/officeDocument/2006/relationships/hyperlink" Target="mailto:t.delacourt@geldersenergieakkoord.nl" TargetMode="External"/><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8.gif"/><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9.gif"/><Relationship Id="rId2" Type="http://schemas.openxmlformats.org/officeDocument/2006/relationships/image" Target="../media/image20.gif"/><Relationship Id="rId3" Type="http://schemas.openxmlformats.org/officeDocument/2006/relationships/image" Target="../media/image21.gif"/><Relationship Id="rId4" Type="http://schemas.openxmlformats.org/officeDocument/2006/relationships/slideLayout" Target="../slideLayouts/slideLayout13.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13.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Afbeelding 4" descr=""/>
          <p:cNvPicPr/>
          <p:nvPr/>
        </p:nvPicPr>
        <p:blipFill>
          <a:blip r:embed="rId1"/>
          <a:stretch/>
        </p:blipFill>
        <p:spPr>
          <a:xfrm>
            <a:off x="2650320" y="3010680"/>
            <a:ext cx="6590520" cy="2285280"/>
          </a:xfrm>
          <a:prstGeom prst="rect">
            <a:avLst/>
          </a:prstGeom>
          <a:ln>
            <a:noFill/>
          </a:ln>
        </p:spPr>
      </p:pic>
    </p:spTree>
  </p:cSld>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Bedrijven</a:t>
            </a:r>
            <a:endParaRPr b="0" lang="nl-NL" sz="4400" spc="-1" strike="noStrike">
              <a:latin typeface="Arial"/>
            </a:endParaRPr>
          </a:p>
        </p:txBody>
      </p:sp>
      <p:sp>
        <p:nvSpPr>
          <p:cNvPr id="163" name="CustomShape 2"/>
          <p:cNvSpPr/>
          <p:nvPr/>
        </p:nvSpPr>
        <p:spPr>
          <a:xfrm>
            <a:off x="648000" y="936000"/>
            <a:ext cx="10943640" cy="3191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marL="215640" indent="-210600">
              <a:lnSpc>
                <a:spcPct val="100000"/>
              </a:lnSpc>
            </a:pPr>
            <a:r>
              <a:rPr b="1" lang="nl-NL" sz="2400" spc="-1" strike="noStrike">
                <a:solidFill>
                  <a:srgbClr val="000000"/>
                </a:solidFill>
                <a:latin typeface="Arial"/>
                <a:ea typeface="DejaVu Sans"/>
              </a:rPr>
              <a:t>Zeer divers speelveld</a:t>
            </a:r>
            <a:r>
              <a:rPr b="0" lang="nl-NL" sz="2400" spc="-1" strike="noStrike">
                <a:solidFill>
                  <a:srgbClr val="000000"/>
                </a:solidFill>
                <a:latin typeface="Arial"/>
                <a:ea typeface="DejaVu Sans"/>
              </a:rPr>
              <a:t>:</a:t>
            </a:r>
            <a:endParaRPr b="0" lang="nl-NL" sz="2400" spc="-1" strike="noStrike">
              <a:latin typeface="Arial"/>
            </a:endParaRPr>
          </a:p>
          <a:p>
            <a:pPr marL="215640" indent="-210600">
              <a:lnSpc>
                <a:spcPct val="100000"/>
              </a:lnSpc>
            </a:pPr>
            <a:endParaRPr b="0" lang="nl-NL" sz="2400" spc="-1" strike="noStrike">
              <a:latin typeface="Arial"/>
            </a:endParaRPr>
          </a:p>
          <a:p>
            <a:pPr marL="210960" indent="-210600">
              <a:lnSpc>
                <a:spcPct val="100000"/>
              </a:lnSpc>
              <a:buClr>
                <a:srgbClr val="000000"/>
              </a:buClr>
              <a:buSzPct val="45000"/>
              <a:buFont typeface="Wingdings" charset="2"/>
              <a:buChar char=""/>
            </a:pPr>
            <a:r>
              <a:rPr b="0" lang="nl-NL" sz="2400" spc="-1" strike="noStrike">
                <a:solidFill>
                  <a:srgbClr val="000000"/>
                </a:solidFill>
                <a:latin typeface="Arial"/>
                <a:ea typeface="DejaVu Sans"/>
              </a:rPr>
              <a:t>Commerciele dienstverlening (utiliteitsbouw)</a:t>
            </a:r>
            <a:endParaRPr b="0" lang="nl-NL" sz="2400" spc="-1" strike="noStrike">
              <a:latin typeface="Arial"/>
            </a:endParaRPr>
          </a:p>
          <a:p>
            <a:pPr marL="210960" indent="-210600">
              <a:lnSpc>
                <a:spcPct val="100000"/>
              </a:lnSpc>
              <a:buClr>
                <a:srgbClr val="000000"/>
              </a:buClr>
              <a:buSzPct val="45000"/>
              <a:buFont typeface="Wingdings" charset="2"/>
              <a:buChar char=""/>
            </a:pPr>
            <a:r>
              <a:rPr b="0" lang="nl-NL" sz="2400" spc="-1" strike="noStrike">
                <a:solidFill>
                  <a:srgbClr val="000000"/>
                </a:solidFill>
                <a:latin typeface="Arial"/>
                <a:ea typeface="DejaVu Sans"/>
              </a:rPr>
              <a:t>Procesindustrie (ETS plichtige bedrijven, Wiebes-brief)</a:t>
            </a:r>
            <a:endParaRPr b="0" lang="nl-NL" sz="2400" spc="-1" strike="noStrike">
              <a:latin typeface="Arial"/>
            </a:endParaRPr>
          </a:p>
          <a:p>
            <a:pPr marL="210960" indent="-210600">
              <a:lnSpc>
                <a:spcPct val="100000"/>
              </a:lnSpc>
              <a:buClr>
                <a:srgbClr val="000000"/>
              </a:buClr>
              <a:buSzPct val="45000"/>
              <a:buFont typeface="Wingdings" charset="2"/>
              <a:buChar char=""/>
            </a:pPr>
            <a:r>
              <a:rPr b="0" lang="nl-NL" sz="2400" spc="-1" strike="noStrike">
                <a:solidFill>
                  <a:srgbClr val="000000"/>
                </a:solidFill>
                <a:latin typeface="Arial"/>
                <a:ea typeface="DejaVu Sans"/>
              </a:rPr>
              <a:t>MKB: Wet Milieubeheer en niet-Wet Milieubeheerplichtig</a:t>
            </a:r>
            <a:endParaRPr b="0" lang="nl-NL" sz="2400" spc="-1" strike="noStrike">
              <a:latin typeface="Arial"/>
            </a:endParaRPr>
          </a:p>
          <a:p>
            <a:pPr lvl="1" marL="426960" indent="-215640">
              <a:lnSpc>
                <a:spcPct val="93000"/>
              </a:lnSpc>
              <a:buClr>
                <a:srgbClr val="000000"/>
              </a:buClr>
              <a:buSzPct val="45000"/>
              <a:buFont typeface="Wingdings" charset="2"/>
              <a:buChar char=""/>
            </a:pPr>
            <a:r>
              <a:rPr b="0" lang="nl-NL" sz="2400" spc="-1" strike="noStrike">
                <a:solidFill>
                  <a:srgbClr val="000000"/>
                </a:solidFill>
                <a:latin typeface="Arial"/>
                <a:ea typeface="Noto Sans CJK SC Regular"/>
              </a:rPr>
              <a:t>Ontzorging, financiering, handhaving: stok en wortelaanpak</a:t>
            </a:r>
            <a:endParaRPr b="0" lang="nl-NL" sz="2400" spc="-1" strike="noStrike">
              <a:latin typeface="Arial"/>
            </a:endParaRPr>
          </a:p>
          <a:p>
            <a:pPr lvl="1" marL="426960" indent="-215640">
              <a:lnSpc>
                <a:spcPct val="93000"/>
              </a:lnSpc>
              <a:buClr>
                <a:srgbClr val="000000"/>
              </a:buClr>
              <a:buSzPct val="45000"/>
              <a:buFont typeface="Wingdings" charset="2"/>
              <a:buChar char=""/>
            </a:pPr>
            <a:r>
              <a:rPr b="0" lang="nl-NL" sz="2400" spc="-1" strike="noStrike">
                <a:solidFill>
                  <a:srgbClr val="000000"/>
                </a:solidFill>
                <a:latin typeface="Arial"/>
                <a:ea typeface="Noto Sans CJK SC Regular"/>
              </a:rPr>
              <a:t>Sector specifieke aanpak</a:t>
            </a:r>
            <a:endParaRPr b="0" lang="nl-NL" sz="2400" spc="-1" strike="noStrike">
              <a:latin typeface="Arial"/>
            </a:endParaRPr>
          </a:p>
          <a:p>
            <a:pPr marL="428400" indent="-213840">
              <a:lnSpc>
                <a:spcPct val="93000"/>
              </a:lnSpc>
            </a:pPr>
            <a:endParaRPr b="0" lang="nl-NL" sz="2400" spc="-1" strike="noStrike">
              <a:latin typeface="Arial"/>
            </a:endParaRPr>
          </a:p>
          <a:p>
            <a:pPr marL="428400" indent="-213840">
              <a:lnSpc>
                <a:spcPct val="93000"/>
              </a:lnSpc>
            </a:pPr>
            <a:r>
              <a:rPr b="1" lang="nl-NL" sz="2400" spc="-1" strike="noStrike">
                <a:solidFill>
                  <a:srgbClr val="000000"/>
                </a:solidFill>
                <a:latin typeface="Arial"/>
                <a:ea typeface="Noto Sans CJK SC Regular"/>
              </a:rPr>
              <a:t>Net als wijken: Mobiliseer groepen ondernemers</a:t>
            </a:r>
            <a:r>
              <a:rPr b="0" lang="nl-NL" sz="2400" spc="-1" strike="noStrike">
                <a:solidFill>
                  <a:srgbClr val="000000"/>
                </a:solidFill>
                <a:latin typeface="Arial"/>
                <a:ea typeface="Noto Sans CJK SC Regular"/>
              </a:rPr>
              <a:t>:</a:t>
            </a:r>
            <a:endParaRPr b="0" lang="nl-NL" sz="2400" spc="-1" strike="noStrike">
              <a:latin typeface="Arial"/>
            </a:endParaRPr>
          </a:p>
          <a:p>
            <a:pPr marL="428400" indent="-213840">
              <a:lnSpc>
                <a:spcPct val="93000"/>
              </a:lnSpc>
            </a:pPr>
            <a:endParaRPr b="0" lang="nl-NL" sz="2400" spc="-1" strike="noStrike">
              <a:latin typeface="Arial"/>
            </a:endParaRPr>
          </a:p>
          <a:p>
            <a:pPr marL="428400" indent="-213840">
              <a:lnSpc>
                <a:spcPct val="93000"/>
              </a:lnSpc>
              <a:buClr>
                <a:srgbClr val="000000"/>
              </a:buClr>
              <a:buFont typeface="Times New Roman"/>
              <a:buChar char="•"/>
            </a:pPr>
            <a:r>
              <a:rPr b="0" lang="nl-NL" sz="2400" spc="-1" strike="noStrike">
                <a:solidFill>
                  <a:srgbClr val="000000"/>
                </a:solidFill>
                <a:latin typeface="Arial"/>
                <a:ea typeface="Noto Sans CJK SC Regular"/>
              </a:rPr>
              <a:t>Ondernemersverenigingen mobiliseren</a:t>
            </a:r>
            <a:endParaRPr b="0" lang="nl-NL" sz="2400" spc="-1" strike="noStrike">
              <a:latin typeface="Arial"/>
            </a:endParaRPr>
          </a:p>
          <a:p>
            <a:pPr lvl="1" marL="426960" indent="-215640">
              <a:lnSpc>
                <a:spcPct val="93000"/>
              </a:lnSpc>
              <a:buClr>
                <a:srgbClr val="000000"/>
              </a:buClr>
              <a:buSzPct val="45000"/>
              <a:buFont typeface="Wingdings" charset="2"/>
              <a:buChar char=""/>
            </a:pPr>
            <a:r>
              <a:rPr b="0" lang="nl-NL" sz="2400" spc="-1" strike="noStrike">
                <a:solidFill>
                  <a:srgbClr val="000000"/>
                </a:solidFill>
                <a:latin typeface="Arial"/>
                <a:ea typeface="Noto Sans CJK SC Regular"/>
              </a:rPr>
              <a:t>In gezamenlijke scans, ontzorging, businesscases</a:t>
            </a:r>
            <a:endParaRPr b="0" lang="nl-NL" sz="2400" spc="-1" strike="noStrike">
              <a:latin typeface="Arial"/>
            </a:endParaRPr>
          </a:p>
          <a:p>
            <a:pPr>
              <a:lnSpc>
                <a:spcPct val="93000"/>
              </a:lnSpc>
            </a:pPr>
            <a:r>
              <a:rPr b="0" lang="nl-NL" sz="2400" spc="-1" strike="noStrike">
                <a:solidFill>
                  <a:srgbClr val="000000"/>
                </a:solidFill>
                <a:latin typeface="Arial"/>
                <a:ea typeface="Noto Sans CJK SC Regular"/>
              </a:rPr>
              <a:t>Bedrijventerrein van de Toekomst</a:t>
            </a:r>
            <a:endParaRPr b="0" lang="nl-NL" sz="2400" spc="-1" strike="noStrike">
              <a:latin typeface="Arial"/>
            </a:endParaRPr>
          </a:p>
          <a:p>
            <a:pPr lvl="1" marL="426960" indent="-215640">
              <a:lnSpc>
                <a:spcPct val="93000"/>
              </a:lnSpc>
              <a:buClr>
                <a:srgbClr val="000000"/>
              </a:buClr>
              <a:buSzPct val="45000"/>
              <a:buFont typeface="Wingdings" charset="2"/>
              <a:buChar char=""/>
            </a:pPr>
            <a:r>
              <a:rPr b="0" lang="nl-NL" sz="2400" spc="-1" strike="noStrike">
                <a:solidFill>
                  <a:srgbClr val="000000"/>
                </a:solidFill>
                <a:latin typeface="Arial"/>
                <a:ea typeface="Noto Sans CJK SC Regular"/>
              </a:rPr>
              <a:t>In gezamenlijke planning naar klimaatneutrale en circulaire</a:t>
            </a:r>
            <a:endParaRPr b="0" lang="nl-NL" sz="2400" spc="-1" strike="noStrike">
              <a:latin typeface="Arial"/>
            </a:endParaRPr>
          </a:p>
          <a:p>
            <a:pPr lvl="2" marL="1143000" indent="-228240">
              <a:lnSpc>
                <a:spcPct val="93000"/>
              </a:lnSpc>
              <a:buClr>
                <a:srgbClr val="000000"/>
              </a:buClr>
              <a:buFont typeface="Times New Roman"/>
              <a:buChar char="•"/>
            </a:pPr>
            <a:r>
              <a:rPr b="0" lang="nl-NL" sz="2400" spc="-1" strike="noStrike">
                <a:solidFill>
                  <a:srgbClr val="000000"/>
                </a:solidFill>
                <a:latin typeface="Arial"/>
                <a:ea typeface="Noto Sans CJK SC Regular"/>
              </a:rPr>
              <a:t> </a:t>
            </a:r>
            <a:r>
              <a:rPr b="0" lang="nl-NL" sz="2400" spc="-1" strike="noStrike">
                <a:solidFill>
                  <a:srgbClr val="000000"/>
                </a:solidFill>
                <a:latin typeface="Arial"/>
                <a:ea typeface="Noto Sans CJK SC Regular"/>
              </a:rPr>
              <a:t>bedrijventerreinen</a:t>
            </a:r>
            <a:endParaRPr b="0" lang="nl-NL" sz="2400" spc="-1" strike="noStrike">
              <a:latin typeface="Arial"/>
            </a:endParaRPr>
          </a:p>
        </p:txBody>
      </p:sp>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Samenwerking</a:t>
            </a:r>
            <a:endParaRPr b="0" lang="nl-NL" sz="4400" spc="-1" strike="noStrike">
              <a:latin typeface="Arial"/>
            </a:endParaRPr>
          </a:p>
        </p:txBody>
      </p:sp>
      <p:sp>
        <p:nvSpPr>
          <p:cNvPr id="165" name="CustomShape 2"/>
          <p:cNvSpPr/>
          <p:nvPr/>
        </p:nvSpPr>
        <p:spPr>
          <a:xfrm>
            <a:off x="354600" y="1395360"/>
            <a:ext cx="11359080" cy="3876840"/>
          </a:xfrm>
          <a:prstGeom prst="rect">
            <a:avLst/>
          </a:prstGeom>
          <a:noFill/>
          <a:ln>
            <a:noFill/>
          </a:ln>
        </p:spPr>
        <p:style>
          <a:lnRef idx="0"/>
          <a:fillRef idx="0"/>
          <a:effectRef idx="0"/>
          <a:fontRef idx="minor"/>
        </p:style>
        <p:txBody>
          <a:bodyPr lIns="90000" rIns="90000" tIns="45000" bIns="45000"/>
          <a:p>
            <a:pPr>
              <a:lnSpc>
                <a:spcPct val="90000"/>
              </a:lnSpc>
              <a:spcBef>
                <a:spcPts val="1001"/>
              </a:spcBef>
            </a:pPr>
            <a:r>
              <a:rPr b="0" lang="nl-NL" sz="2800" spc="-1" strike="noStrike">
                <a:solidFill>
                  <a:srgbClr val="000000"/>
                </a:solidFill>
                <a:latin typeface="Source Sans Pro Light"/>
              </a:rPr>
              <a:t>Concrete stappen zetten naar een klimaat- neutrale provincie in 2050 kan alleen als we werkelijk samen werken. Aan de hand van heldere doelstellingen worden binnen de programma’s en tafels initiatieven ontwikkeld. </a:t>
            </a:r>
            <a:endParaRPr b="0" lang="nl-NL" sz="2800" spc="-1" strike="noStrike">
              <a:latin typeface="Arial"/>
            </a:endParaRPr>
          </a:p>
          <a:p>
            <a:pPr>
              <a:lnSpc>
                <a:spcPct val="90000"/>
              </a:lnSpc>
              <a:spcBef>
                <a:spcPts val="1001"/>
              </a:spcBef>
            </a:pPr>
            <a:endParaRPr b="0" lang="nl-NL" sz="2800" spc="-1" strike="noStrike">
              <a:latin typeface="Arial"/>
            </a:endParaRPr>
          </a:p>
          <a:p>
            <a:pPr>
              <a:lnSpc>
                <a:spcPct val="90000"/>
              </a:lnSpc>
              <a:spcBef>
                <a:spcPts val="1001"/>
              </a:spcBef>
            </a:pPr>
            <a:endParaRPr b="0" lang="nl-NL" sz="2800" spc="-1" strike="noStrike">
              <a:latin typeface="Arial"/>
            </a:endParaRPr>
          </a:p>
          <a:p>
            <a:pPr>
              <a:lnSpc>
                <a:spcPct val="90000"/>
              </a:lnSpc>
              <a:spcBef>
                <a:spcPts val="1001"/>
              </a:spcBef>
            </a:pPr>
            <a:r>
              <a:rPr b="0" lang="nl-NL" sz="2800" spc="-1" strike="noStrike">
                <a:solidFill>
                  <a:srgbClr val="000000"/>
                </a:solidFill>
                <a:latin typeface="Source Sans Pro Light"/>
              </a:rPr>
              <a:t>Gezamenlijk zorgen we voor financiering, realisatie én opschaling. Zo steunen we de processen en maatregelen die de duurzame transitie versnellen. Iedere organisatie in Gelderland kan zich aansluiten bij de doelen van het GEA. </a:t>
            </a:r>
            <a:endParaRPr b="0" lang="nl-NL" sz="2800" spc="-1" strike="noStrike">
              <a:latin typeface="Arial"/>
            </a:endParaRPr>
          </a:p>
          <a:p>
            <a:pPr>
              <a:lnSpc>
                <a:spcPct val="90000"/>
              </a:lnSpc>
              <a:spcBef>
                <a:spcPts val="1001"/>
              </a:spcBef>
            </a:pPr>
            <a:endParaRPr b="0" lang="nl-NL" sz="2800" spc="-1" strike="noStrike">
              <a:latin typeface="Arial"/>
            </a:endParaRPr>
          </a:p>
        </p:txBody>
      </p:sp>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Samenwerking</a:t>
            </a:r>
            <a:endParaRPr b="0" lang="nl-NL" sz="4400" spc="-1" strike="noStrike">
              <a:latin typeface="Arial"/>
            </a:endParaRPr>
          </a:p>
        </p:txBody>
      </p:sp>
      <p:pic>
        <p:nvPicPr>
          <p:cNvPr id="167" name="" descr=""/>
          <p:cNvPicPr/>
          <p:nvPr/>
        </p:nvPicPr>
        <p:blipFill>
          <a:blip r:embed="rId1"/>
          <a:stretch/>
        </p:blipFill>
        <p:spPr>
          <a:xfrm>
            <a:off x="2662200" y="1116360"/>
            <a:ext cx="7057440" cy="500328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Tips</a:t>
            </a:r>
            <a:endParaRPr b="0" lang="nl-NL" sz="4400" spc="-1" strike="noStrike">
              <a:latin typeface="Arial"/>
            </a:endParaRPr>
          </a:p>
        </p:txBody>
      </p:sp>
      <p:sp>
        <p:nvSpPr>
          <p:cNvPr id="169" name="CustomShape 2"/>
          <p:cNvSpPr/>
          <p:nvPr/>
        </p:nvSpPr>
        <p:spPr>
          <a:xfrm>
            <a:off x="360360" y="1329120"/>
            <a:ext cx="11303280" cy="39985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nSpc>
                <a:spcPct val="100000"/>
              </a:lnSpc>
            </a:pPr>
            <a:r>
              <a:rPr b="1" lang="nl-NL" sz="2200" spc="-1" strike="noStrike">
                <a:solidFill>
                  <a:srgbClr val="000000"/>
                </a:solidFill>
                <a:latin typeface="Arial"/>
                <a:ea typeface="DejaVu Sans"/>
              </a:rPr>
              <a:t>1. Samenwerking is de crux: de overheid faciliteert, jaagt, doet monitoring, bewaakt kwaliteit, pakt eigen verantwoordelijkheid en zet partners in hun kracht</a:t>
            </a:r>
            <a:endParaRPr b="0" lang="nl-NL" sz="2200" spc="-1" strike="noStrike">
              <a:latin typeface="Arial"/>
            </a:endParaRPr>
          </a:p>
          <a:p>
            <a:pPr>
              <a:lnSpc>
                <a:spcPct val="100000"/>
              </a:lnSpc>
            </a:pPr>
            <a:endParaRPr b="0" lang="nl-NL" sz="2200" spc="-1" strike="noStrike">
              <a:latin typeface="Arial"/>
            </a:endParaRPr>
          </a:p>
          <a:p>
            <a:pPr>
              <a:lnSpc>
                <a:spcPct val="100000"/>
              </a:lnSpc>
            </a:pPr>
            <a:r>
              <a:rPr b="1" lang="nl-NL" sz="2200" spc="-1" strike="noStrike">
                <a:solidFill>
                  <a:srgbClr val="000000"/>
                </a:solidFill>
                <a:latin typeface="Arial"/>
                <a:ea typeface="DejaVu Sans"/>
              </a:rPr>
              <a:t>2. Kwantificeer de uitdaging, met direct én indirecte CO2 emissies, aantallen woningen, bedrijven, voertuigen en gebruik gezamenlijk rekentool hiervoor. Benoem opgaven voor partijen, check voortgang en benoem wat nodig is</a:t>
            </a:r>
            <a:endParaRPr b="0" lang="nl-NL" sz="2200" spc="-1" strike="noStrike">
              <a:latin typeface="Arial"/>
            </a:endParaRPr>
          </a:p>
          <a:p>
            <a:pPr>
              <a:lnSpc>
                <a:spcPct val="100000"/>
              </a:lnSpc>
            </a:pPr>
            <a:endParaRPr b="0" lang="nl-NL" sz="2200" spc="-1" strike="noStrike">
              <a:latin typeface="Arial"/>
            </a:endParaRPr>
          </a:p>
          <a:p>
            <a:pPr>
              <a:lnSpc>
                <a:spcPct val="100000"/>
              </a:lnSpc>
            </a:pPr>
            <a:r>
              <a:rPr b="1" lang="nl-NL" sz="2200" spc="-1" strike="noStrike">
                <a:solidFill>
                  <a:srgbClr val="000000"/>
                </a:solidFill>
                <a:latin typeface="Arial"/>
                <a:ea typeface="DejaVu Sans"/>
              </a:rPr>
              <a:t>3. Communicatie is essentieel: gezamenlijk programmeren, resultaten neerzetten, trots bouwen, jeugd betrekken, feest vieren, belonen</a:t>
            </a:r>
            <a:endParaRPr b="0" lang="nl-NL" sz="2200" spc="-1" strike="noStrike">
              <a:latin typeface="Arial"/>
            </a:endParaRPr>
          </a:p>
          <a:p>
            <a:pPr>
              <a:lnSpc>
                <a:spcPct val="100000"/>
              </a:lnSpc>
            </a:pPr>
            <a:endParaRPr b="0" lang="nl-NL" sz="2200" spc="-1" strike="noStrike">
              <a:latin typeface="Arial"/>
            </a:endParaRPr>
          </a:p>
          <a:p>
            <a:pPr>
              <a:lnSpc>
                <a:spcPct val="100000"/>
              </a:lnSpc>
            </a:pPr>
            <a:r>
              <a:rPr b="1" lang="nl-NL" sz="2200" spc="-1" strike="noStrike">
                <a:solidFill>
                  <a:srgbClr val="000000"/>
                </a:solidFill>
                <a:latin typeface="Arial"/>
                <a:ea typeface="DejaVu Sans"/>
              </a:rPr>
              <a:t>4. Opschaalbare businesscases zijn wezenlijk: zo min mogelijk subsidiëren, zoveel mogelijk naar de markt brengen</a:t>
            </a:r>
            <a:endParaRPr b="0" lang="nl-NL" sz="2200" spc="-1" strike="noStrike">
              <a:latin typeface="Arial"/>
            </a:endParaRPr>
          </a:p>
          <a:p>
            <a:pPr>
              <a:lnSpc>
                <a:spcPct val="100000"/>
              </a:lnSpc>
            </a:pPr>
            <a:endParaRPr b="0" lang="nl-NL" sz="2200" spc="-1" strike="noStrike">
              <a:latin typeface="Arial"/>
            </a:endParaRPr>
          </a:p>
          <a:p>
            <a:pPr>
              <a:lnSpc>
                <a:spcPct val="100000"/>
              </a:lnSpc>
            </a:pPr>
            <a:endParaRPr b="0" lang="nl-NL" sz="2200" spc="-1" strike="noStrike">
              <a:latin typeface="Arial"/>
            </a:endParaRPr>
          </a:p>
          <a:p>
            <a:pPr>
              <a:lnSpc>
                <a:spcPct val="100000"/>
              </a:lnSpc>
            </a:pPr>
            <a:endParaRPr b="0" lang="nl-NL" sz="2200" spc="-1" strike="noStrike">
              <a:latin typeface="Arial"/>
            </a:endParaRPr>
          </a:p>
        </p:txBody>
      </p:sp>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 descr=""/>
          <p:cNvPicPr/>
          <p:nvPr/>
        </p:nvPicPr>
        <p:blipFill>
          <a:blip r:embed="rId1"/>
          <a:stretch/>
        </p:blipFill>
        <p:spPr>
          <a:xfrm>
            <a:off x="7273080" y="816480"/>
            <a:ext cx="3670560" cy="314316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Wij zijn het Gelders Energieakkoord (GEA)</a:t>
            </a:r>
            <a:endParaRPr b="0" lang="nl-NL" sz="4400" spc="-1" strike="noStrike">
              <a:latin typeface="Arial"/>
            </a:endParaRPr>
          </a:p>
        </p:txBody>
      </p:sp>
      <p:sp>
        <p:nvSpPr>
          <p:cNvPr id="142" name="CustomShape 2"/>
          <p:cNvSpPr/>
          <p:nvPr/>
        </p:nvSpPr>
        <p:spPr>
          <a:xfrm>
            <a:off x="354600" y="1395360"/>
            <a:ext cx="11263320" cy="4350600"/>
          </a:xfrm>
          <a:prstGeom prst="rect">
            <a:avLst/>
          </a:prstGeom>
          <a:noFill/>
          <a:ln>
            <a:noFill/>
          </a:ln>
        </p:spPr>
        <p:style>
          <a:lnRef idx="0"/>
          <a:fillRef idx="0"/>
          <a:effectRef idx="0"/>
          <a:fontRef idx="minor"/>
        </p:style>
        <p:txBody>
          <a:bodyPr lIns="90000" rIns="90000" tIns="45000" bIns="45000"/>
          <a:p>
            <a:pPr algn="ctr">
              <a:lnSpc>
                <a:spcPct val="90000"/>
              </a:lnSpc>
              <a:spcBef>
                <a:spcPts val="1001"/>
              </a:spcBef>
            </a:pPr>
            <a:r>
              <a:rPr b="0" lang="nl-NL" sz="2800" spc="-1" strike="noStrike">
                <a:solidFill>
                  <a:srgbClr val="000000"/>
                </a:solidFill>
                <a:latin typeface="Source Sans Pro Light"/>
              </a:rPr>
              <a:t>Het GEA is een samenwerking tussen meer dan 200 organisaties en instellingen in de provincie Gelderland. Samen hebben we de ambitie om in 2050 energieneutraal te zijn. Door samen te werken stimuleren, versnellen en faciliteren we de energietransitie.</a:t>
            </a:r>
            <a:endParaRPr b="0" lang="nl-NL" sz="2800" spc="-1" strike="noStrike">
              <a:latin typeface="Arial"/>
            </a:endParaRPr>
          </a:p>
          <a:p>
            <a:pPr algn="ctr">
              <a:lnSpc>
                <a:spcPct val="90000"/>
              </a:lnSpc>
              <a:spcBef>
                <a:spcPts val="1001"/>
              </a:spcBef>
            </a:pPr>
            <a:endParaRPr b="0" lang="nl-NL" sz="2800" spc="-1" strike="noStrike">
              <a:latin typeface="Arial"/>
            </a:endParaRPr>
          </a:p>
          <a:p>
            <a:pPr algn="ctr">
              <a:lnSpc>
                <a:spcPct val="90000"/>
              </a:lnSpc>
              <a:spcBef>
                <a:spcPts val="1001"/>
              </a:spcBef>
            </a:pPr>
            <a:r>
              <a:rPr b="0" lang="nl-NL" sz="2800" spc="-1" strike="noStrike">
                <a:solidFill>
                  <a:srgbClr val="000000"/>
                </a:solidFill>
                <a:latin typeface="Source Sans Pro Light"/>
              </a:rPr>
              <a:t>Thijs de la Court</a:t>
            </a:r>
            <a:endParaRPr b="0" lang="nl-NL" sz="2800" spc="-1" strike="noStrike">
              <a:latin typeface="Arial"/>
            </a:endParaRPr>
          </a:p>
          <a:p>
            <a:pPr algn="ctr">
              <a:lnSpc>
                <a:spcPct val="90000"/>
              </a:lnSpc>
              <a:spcBef>
                <a:spcPts val="1001"/>
              </a:spcBef>
            </a:pPr>
            <a:r>
              <a:rPr b="1" lang="nl-NL" sz="2800" spc="-1" strike="noStrike" u="sng">
                <a:solidFill>
                  <a:srgbClr val="0000ff"/>
                </a:solidFill>
                <a:uFillTx/>
                <a:latin typeface="Calibri"/>
                <a:hlinkClick r:id="rId1"/>
              </a:rPr>
              <a:t>www.geldersenergieakkoord.nl</a:t>
            </a:r>
            <a:endParaRPr b="0" lang="nl-NL" sz="2800" spc="-1" strike="noStrike">
              <a:latin typeface="Arial"/>
            </a:endParaRPr>
          </a:p>
          <a:p>
            <a:pPr algn="ctr">
              <a:lnSpc>
                <a:spcPct val="90000"/>
              </a:lnSpc>
              <a:spcBef>
                <a:spcPts val="1001"/>
              </a:spcBef>
            </a:pPr>
            <a:r>
              <a:rPr b="1" lang="nl-NL" sz="2800" spc="-1" strike="noStrike" u="sng">
                <a:solidFill>
                  <a:srgbClr val="0000ff"/>
                </a:solidFill>
                <a:uFillTx/>
                <a:latin typeface="Calibri"/>
                <a:hlinkClick r:id="rId2"/>
              </a:rPr>
              <a:t>t.delacourt@geldersenergieakkoord.nl</a:t>
            </a:r>
            <a:endParaRPr b="0" lang="nl-NL" sz="2800" spc="-1" strike="noStrike">
              <a:latin typeface="Arial"/>
            </a:endParaRPr>
          </a:p>
          <a:p>
            <a:pPr algn="ctr">
              <a:lnSpc>
                <a:spcPct val="90000"/>
              </a:lnSpc>
              <a:spcBef>
                <a:spcPts val="1001"/>
              </a:spcBef>
            </a:pPr>
            <a:r>
              <a:rPr b="1" lang="nl-NL" sz="2800" spc="-1" strike="noStrike">
                <a:solidFill>
                  <a:srgbClr val="000000"/>
                </a:solidFill>
                <a:latin typeface="Calibri"/>
              </a:rPr>
              <a:t> </a:t>
            </a:r>
            <a:endParaRPr b="0" lang="nl-NL" sz="2800" spc="-1" strike="noStrike">
              <a:latin typeface="Arial"/>
            </a:endParaRPr>
          </a:p>
          <a:p>
            <a:pPr algn="ctr">
              <a:lnSpc>
                <a:spcPct val="90000"/>
              </a:lnSpc>
              <a:spcBef>
                <a:spcPts val="1001"/>
              </a:spcBef>
            </a:pPr>
            <a:endParaRPr b="0" lang="nl-NL" sz="28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Vijf programma’s staan centraal</a:t>
            </a:r>
            <a:endParaRPr b="0" lang="nl-NL" sz="4400" spc="-1" strike="noStrike">
              <a:latin typeface="Arial"/>
            </a:endParaRPr>
          </a:p>
        </p:txBody>
      </p:sp>
      <p:sp>
        <p:nvSpPr>
          <p:cNvPr id="144" name="CustomShape 2"/>
          <p:cNvSpPr/>
          <p:nvPr/>
        </p:nvSpPr>
        <p:spPr>
          <a:xfrm>
            <a:off x="354600" y="3813480"/>
            <a:ext cx="11263320" cy="4350600"/>
          </a:xfrm>
          <a:prstGeom prst="rect">
            <a:avLst/>
          </a:prstGeom>
          <a:noFill/>
          <a:ln>
            <a:noFill/>
          </a:ln>
        </p:spPr>
        <p:style>
          <a:lnRef idx="0"/>
          <a:fillRef idx="0"/>
          <a:effectRef idx="0"/>
          <a:fontRef idx="minor"/>
        </p:style>
        <p:txBody>
          <a:bodyPr lIns="90000" rIns="90000" tIns="45000" bIns="45000"/>
          <a:p>
            <a:pPr algn="ctr">
              <a:lnSpc>
                <a:spcPct val="90000"/>
              </a:lnSpc>
              <a:spcBef>
                <a:spcPts val="1001"/>
              </a:spcBef>
            </a:pPr>
            <a:r>
              <a:rPr b="0" lang="nl-NL" sz="2800" spc="-1" strike="noStrike">
                <a:solidFill>
                  <a:srgbClr val="000000"/>
                </a:solidFill>
                <a:latin typeface="Source Sans Pro Light"/>
              </a:rPr>
              <a:t>Rondom deze programma’s is GEA georganiseerd in thematafels –waar kennisdeling, samenwerking en innovatieve ideeën ruimte krijgen. Samen werken wij aan ons klimaat. Want alleen ga je weliswaar soms sneller, maar door samen te werken kom je veel verder.</a:t>
            </a:r>
            <a:endParaRPr b="0" lang="nl-NL" sz="2800" spc="-1" strike="noStrike">
              <a:latin typeface="Arial"/>
            </a:endParaRPr>
          </a:p>
        </p:txBody>
      </p:sp>
      <p:pic>
        <p:nvPicPr>
          <p:cNvPr id="145" name="Afbeelding 3" descr=""/>
          <p:cNvPicPr/>
          <p:nvPr/>
        </p:nvPicPr>
        <p:blipFill>
          <a:blip r:embed="rId1"/>
          <a:stretch/>
        </p:blipFill>
        <p:spPr>
          <a:xfrm>
            <a:off x="1056240" y="1328400"/>
            <a:ext cx="10006200" cy="225468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Doelen van het GEA:</a:t>
            </a:r>
            <a:endParaRPr b="0" lang="nl-NL" sz="4400" spc="-1" strike="noStrike">
              <a:latin typeface="Arial"/>
            </a:endParaRPr>
          </a:p>
        </p:txBody>
      </p:sp>
      <p:sp>
        <p:nvSpPr>
          <p:cNvPr id="147" name="CustomShape 2"/>
          <p:cNvSpPr/>
          <p:nvPr/>
        </p:nvSpPr>
        <p:spPr>
          <a:xfrm>
            <a:off x="354600" y="1395360"/>
            <a:ext cx="11359080" cy="4350600"/>
          </a:xfrm>
          <a:prstGeom prst="rect">
            <a:avLst/>
          </a:prstGeom>
          <a:noFill/>
          <a:ln>
            <a:noFill/>
          </a:ln>
        </p:spPr>
        <p:style>
          <a:lnRef idx="0"/>
          <a:fillRef idx="0"/>
          <a:effectRef idx="0"/>
          <a:fontRef idx="minor"/>
        </p:style>
        <p:txBody>
          <a:bodyPr lIns="90000" rIns="90000" tIns="45000" bIns="45000"/>
          <a:p>
            <a:pPr algn="ctr">
              <a:lnSpc>
                <a:spcPct val="90000"/>
              </a:lnSpc>
              <a:spcBef>
                <a:spcPts val="1001"/>
              </a:spcBef>
            </a:pPr>
            <a:r>
              <a:rPr b="0" lang="nl-NL" sz="2800" spc="-1" strike="noStrike">
                <a:solidFill>
                  <a:srgbClr val="000000"/>
                </a:solidFill>
                <a:latin typeface="Source Sans Pro Light"/>
              </a:rPr>
              <a:t>Het GEA levert een belangrijke bijdrage aan de energietransitie en het klimaatbeleid. Wij hebben de landelijke doelen vertaald naar concrete doelstellingen voor Gelderland. Hiervoor zetten wij onze kennis en netwerk in. </a:t>
            </a:r>
            <a:endParaRPr b="0" lang="nl-NL" sz="2800" spc="-1" strike="noStrike">
              <a:latin typeface="Arial"/>
            </a:endParaRPr>
          </a:p>
        </p:txBody>
      </p:sp>
      <p:pic>
        <p:nvPicPr>
          <p:cNvPr id="148" name="Afbeelding 3" descr=""/>
          <p:cNvPicPr/>
          <p:nvPr/>
        </p:nvPicPr>
        <p:blipFill>
          <a:blip r:embed="rId1"/>
          <a:stretch/>
        </p:blipFill>
        <p:spPr>
          <a:xfrm>
            <a:off x="1546200" y="3026520"/>
            <a:ext cx="3825720" cy="2419560"/>
          </a:xfrm>
          <a:prstGeom prst="rect">
            <a:avLst/>
          </a:prstGeom>
          <a:ln>
            <a:noFill/>
          </a:ln>
        </p:spPr>
      </p:pic>
      <p:pic>
        <p:nvPicPr>
          <p:cNvPr id="149" name="Afbeelding 4" descr=""/>
          <p:cNvPicPr/>
          <p:nvPr/>
        </p:nvPicPr>
        <p:blipFill>
          <a:blip r:embed="rId2"/>
          <a:stretch/>
        </p:blipFill>
        <p:spPr>
          <a:xfrm>
            <a:off x="5436720" y="4901400"/>
            <a:ext cx="1689480" cy="1689480"/>
          </a:xfrm>
          <a:prstGeom prst="rect">
            <a:avLst/>
          </a:prstGeom>
          <a:ln>
            <a:noFill/>
          </a:ln>
        </p:spPr>
      </p:pic>
      <p:pic>
        <p:nvPicPr>
          <p:cNvPr id="150" name="Afbeelding 5" descr=""/>
          <p:cNvPicPr/>
          <p:nvPr/>
        </p:nvPicPr>
        <p:blipFill>
          <a:blip r:embed="rId3"/>
          <a:stretch/>
        </p:blipFill>
        <p:spPr>
          <a:xfrm>
            <a:off x="6423840" y="3026520"/>
            <a:ext cx="3769200" cy="1675800"/>
          </a:xfrm>
          <a:prstGeom prst="rect">
            <a:avLst/>
          </a:prstGeom>
          <a:ln>
            <a:noFill/>
          </a:ln>
        </p:spPr>
      </p:pic>
    </p:spTree>
  </p:cSld>
  <p:timing>
    <p:tnLst>
      <p:par>
        <p:cTn id="11" dur="indefinite" restart="never" nodeType="tmRoot">
          <p:childTnLst>
            <p:seq>
              <p:cTn id="12" dur="indefinite" nodeType="mainSeq">
                <p:childTnLst>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1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1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CustomShape 1"/>
          <p:cNvSpPr/>
          <p:nvPr/>
        </p:nvSpPr>
        <p:spPr>
          <a:xfrm>
            <a:off x="354600" y="333360"/>
            <a:ext cx="252540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Urgentie</a:t>
            </a:r>
            <a:endParaRPr b="0" lang="nl-NL" sz="4400" spc="-1" strike="noStrike">
              <a:latin typeface="Arial"/>
            </a:endParaRPr>
          </a:p>
        </p:txBody>
      </p:sp>
      <p:pic>
        <p:nvPicPr>
          <p:cNvPr id="152" name="" descr=""/>
          <p:cNvPicPr/>
          <p:nvPr/>
        </p:nvPicPr>
        <p:blipFill>
          <a:blip r:embed="rId1"/>
          <a:stretch/>
        </p:blipFill>
        <p:spPr>
          <a:xfrm>
            <a:off x="3456000" y="360000"/>
            <a:ext cx="6658200" cy="6282000"/>
          </a:xfrm>
          <a:prstGeom prst="rect">
            <a:avLst/>
          </a:prstGeom>
          <a:ln>
            <a:noFill/>
          </a:ln>
        </p:spPr>
      </p:pic>
      <p:pic>
        <p:nvPicPr>
          <p:cNvPr id="153" name="" descr=""/>
          <p:cNvPicPr/>
          <p:nvPr/>
        </p:nvPicPr>
        <p:blipFill>
          <a:blip r:embed="rId2"/>
          <a:stretch/>
        </p:blipFill>
        <p:spPr>
          <a:xfrm>
            <a:off x="245160" y="1224000"/>
            <a:ext cx="2978640" cy="1872000"/>
          </a:xfrm>
          <a:prstGeom prst="rect">
            <a:avLst/>
          </a:prstGeom>
          <a:ln>
            <a:noFill/>
          </a:ln>
          <a:effectLst>
            <a:outerShdw dist="101823" dir="2700000">
              <a:srgbClr val="808080"/>
            </a:outerShdw>
          </a:effectLst>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Bronnen</a:t>
            </a:r>
            <a:endParaRPr b="0" lang="nl-NL" sz="4400" spc="-1" strike="noStrike">
              <a:latin typeface="Arial"/>
            </a:endParaRPr>
          </a:p>
        </p:txBody>
      </p:sp>
      <p:pic>
        <p:nvPicPr>
          <p:cNvPr id="155" name="" descr=""/>
          <p:cNvPicPr/>
          <p:nvPr/>
        </p:nvPicPr>
        <p:blipFill>
          <a:blip r:embed="rId1"/>
          <a:stretch/>
        </p:blipFill>
        <p:spPr>
          <a:xfrm>
            <a:off x="2232000" y="1361880"/>
            <a:ext cx="7948800" cy="4469760"/>
          </a:xfrm>
          <a:prstGeom prst="rect">
            <a:avLst/>
          </a:prstGeom>
          <a:ln>
            <a:solidFill>
              <a:srgbClr val="3465a4"/>
            </a:solidFill>
          </a:ln>
          <a:effectLst>
            <a:outerShdw dir="2700000" dist="101823">
              <a:srgbClr val="808080"/>
            </a:outerShdw>
          </a:effectLst>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 descr=""/>
          <p:cNvPicPr/>
          <p:nvPr/>
        </p:nvPicPr>
        <p:blipFill>
          <a:blip r:embed="rId1"/>
          <a:srcRect l="0" t="13485" r="0" b="22258"/>
          <a:stretch/>
        </p:blipFill>
        <p:spPr>
          <a:xfrm>
            <a:off x="144000" y="982440"/>
            <a:ext cx="10085400" cy="4849200"/>
          </a:xfrm>
          <a:prstGeom prst="rect">
            <a:avLst/>
          </a:prstGeom>
          <a:ln>
            <a:noFill/>
          </a:ln>
        </p:spPr>
      </p:pic>
      <p:sp>
        <p:nvSpPr>
          <p:cNvPr id="157"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Transitiepaden</a:t>
            </a:r>
            <a:endParaRPr b="0" lang="nl-NL" sz="4400" spc="-1" strike="noStrike">
              <a:latin typeface="Arial"/>
            </a:endParaRPr>
          </a:p>
        </p:txBody>
      </p:sp>
      <p:pic>
        <p:nvPicPr>
          <p:cNvPr id="158" name="" descr=""/>
          <p:cNvPicPr/>
          <p:nvPr/>
        </p:nvPicPr>
        <p:blipFill>
          <a:blip r:embed="rId2"/>
          <a:stretch/>
        </p:blipFill>
        <p:spPr>
          <a:xfrm>
            <a:off x="7525440" y="1253160"/>
            <a:ext cx="4570200" cy="141048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 descr=""/>
          <p:cNvPicPr/>
          <p:nvPr/>
        </p:nvPicPr>
        <p:blipFill>
          <a:blip r:embed="rId1"/>
          <a:stretch/>
        </p:blipFill>
        <p:spPr>
          <a:xfrm>
            <a:off x="1899720" y="257760"/>
            <a:ext cx="8351640" cy="608292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354600" y="333360"/>
            <a:ext cx="11263320" cy="764640"/>
          </a:xfrm>
          <a:prstGeom prst="rect">
            <a:avLst/>
          </a:prstGeom>
          <a:noFill/>
          <a:ln>
            <a:noFill/>
          </a:ln>
        </p:spPr>
        <p:style>
          <a:lnRef idx="0"/>
          <a:fillRef idx="0"/>
          <a:effectRef idx="0"/>
          <a:fontRef idx="minor"/>
        </p:style>
        <p:txBody>
          <a:bodyPr lIns="90000" rIns="90000" tIns="45000" bIns="45000" anchor="ctr"/>
          <a:p>
            <a:pPr algn="ctr">
              <a:lnSpc>
                <a:spcPct val="90000"/>
              </a:lnSpc>
            </a:pPr>
            <a:r>
              <a:rPr b="0" lang="nl-NL" sz="4400" spc="-1" strike="noStrike">
                <a:solidFill>
                  <a:srgbClr val="000000"/>
                </a:solidFill>
                <a:latin typeface="Source Sans Pro"/>
              </a:rPr>
              <a:t>Mobiliteit</a:t>
            </a:r>
            <a:endParaRPr b="0" lang="nl-NL" sz="4400" spc="-1" strike="noStrike">
              <a:latin typeface="Arial"/>
            </a:endParaRPr>
          </a:p>
        </p:txBody>
      </p:sp>
      <p:sp>
        <p:nvSpPr>
          <p:cNvPr id="161" name="CustomShape 2"/>
          <p:cNvSpPr/>
          <p:nvPr/>
        </p:nvSpPr>
        <p:spPr>
          <a:xfrm>
            <a:off x="530640" y="1263600"/>
            <a:ext cx="11291040" cy="388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p>
            <a:pPr>
              <a:lnSpc>
                <a:spcPct val="100000"/>
              </a:lnSpc>
            </a:pPr>
            <a:r>
              <a:rPr b="1" lang="nl-NL" sz="2400" spc="-1" strike="noStrike">
                <a:solidFill>
                  <a:srgbClr val="000000"/>
                </a:solidFill>
                <a:latin typeface="Arial"/>
                <a:ea typeface="DejaVu Sans"/>
              </a:rPr>
              <a:t>Elektrisch en waterstof</a:t>
            </a:r>
            <a:endParaRPr b="0" lang="nl-NL" sz="2400" spc="-1" strike="noStrike">
              <a:latin typeface="Arial"/>
            </a:endParaRPr>
          </a:p>
          <a:p>
            <a:pPr>
              <a:lnSpc>
                <a:spcPct val="100000"/>
              </a:lnSpc>
            </a:pPr>
            <a:endParaRPr b="0" lang="nl-NL" sz="2400" spc="-1" strike="noStrike">
              <a:latin typeface="Arial"/>
            </a:endParaRPr>
          </a:p>
          <a:p>
            <a:pPr>
              <a:lnSpc>
                <a:spcPct val="100000"/>
              </a:lnSpc>
            </a:pPr>
            <a:r>
              <a:rPr b="0" lang="nl-NL" sz="2400" spc="-1" strike="noStrike">
                <a:solidFill>
                  <a:srgbClr val="000000"/>
                </a:solidFill>
                <a:latin typeface="Arial"/>
                <a:ea typeface="DejaVu Sans"/>
              </a:rPr>
              <a:t>- Personenvervoer: deelauto, cooperatief, laadinfrastructuur, snelladers</a:t>
            </a:r>
            <a:endParaRPr b="0" lang="nl-NL" sz="2400" spc="-1" strike="noStrike">
              <a:latin typeface="Arial"/>
            </a:endParaRPr>
          </a:p>
          <a:p>
            <a:pPr lvl="1" marL="739440" indent="-281880">
              <a:lnSpc>
                <a:spcPct val="93000"/>
              </a:lnSpc>
              <a:buClr>
                <a:srgbClr val="000000"/>
              </a:buClr>
              <a:buFont typeface="Times New Roman"/>
              <a:buChar char="–"/>
            </a:pPr>
            <a:r>
              <a:rPr b="0" lang="nl-NL" sz="2400" spc="-1" strike="noStrike">
                <a:solidFill>
                  <a:srgbClr val="000000"/>
                </a:solidFill>
                <a:latin typeface="Arial"/>
                <a:ea typeface="Noto Sans CJK SC Regular"/>
              </a:rPr>
              <a:t>Deze optie zal zéér snel uitgerold moeten worden. Voor 2025 </a:t>
            </a:r>
            <a:r>
              <a:rPr b="0" lang="nl-NL" sz="2400" spc="-1" strike="noStrike">
                <a:solidFill>
                  <a:srgbClr val="000000"/>
                </a:solidFill>
                <a:latin typeface="Arial"/>
                <a:ea typeface="Noto Sans CJK SC Regular"/>
              </a:rPr>
              <a:t>	</a:t>
            </a:r>
            <a:r>
              <a:rPr b="0" lang="nl-NL" sz="2400" spc="-1" strike="noStrike">
                <a:solidFill>
                  <a:srgbClr val="000000"/>
                </a:solidFill>
                <a:latin typeface="Arial"/>
                <a:ea typeface="Noto Sans CJK SC Regular"/>
              </a:rPr>
              <a:t>	</a:t>
            </a:r>
            <a:r>
              <a:rPr b="0" lang="nl-NL" sz="2400" spc="-1" strike="noStrike">
                <a:solidFill>
                  <a:srgbClr val="000000"/>
                </a:solidFill>
                <a:latin typeface="Arial"/>
                <a:ea typeface="Noto Sans CJK SC Regular"/>
              </a:rPr>
              <a:t>dominant.</a:t>
            </a:r>
            <a:endParaRPr b="0" lang="nl-NL" sz="2400" spc="-1" strike="noStrike">
              <a:latin typeface="Arial"/>
            </a:endParaRPr>
          </a:p>
          <a:p>
            <a:pPr lvl="1" marL="739440" indent="-281880">
              <a:lnSpc>
                <a:spcPct val="93000"/>
              </a:lnSpc>
              <a:buClr>
                <a:srgbClr val="000000"/>
              </a:buClr>
              <a:buFont typeface="Times New Roman"/>
              <a:buChar char="–"/>
            </a:pPr>
            <a:r>
              <a:rPr b="0" lang="nl-NL" sz="2400" spc="-1" strike="noStrike">
                <a:solidFill>
                  <a:srgbClr val="000000"/>
                </a:solidFill>
                <a:latin typeface="Arial"/>
                <a:ea typeface="Noto Sans CJK SC Regular"/>
              </a:rPr>
              <a:t>Gezamenlijk plan om de elektrische deelauto naar een renderende businesscase te brengen.</a:t>
            </a:r>
            <a:endParaRPr b="0" lang="nl-NL" sz="2400" spc="-1" strike="noStrike">
              <a:latin typeface="Arial"/>
            </a:endParaRPr>
          </a:p>
          <a:p>
            <a:pPr>
              <a:lnSpc>
                <a:spcPct val="93000"/>
              </a:lnSpc>
            </a:pPr>
            <a:endParaRPr b="0" lang="nl-NL" sz="2400" spc="-1" strike="noStrike">
              <a:latin typeface="Arial"/>
            </a:endParaRPr>
          </a:p>
          <a:p>
            <a:pPr>
              <a:lnSpc>
                <a:spcPct val="93000"/>
              </a:lnSpc>
            </a:pPr>
            <a:r>
              <a:rPr b="0" lang="nl-NL" sz="2400" spc="-1" strike="noStrike">
                <a:solidFill>
                  <a:srgbClr val="000000"/>
                </a:solidFill>
                <a:latin typeface="Arial"/>
                <a:ea typeface="DejaVu Sans"/>
              </a:rPr>
              <a:t>- Zwaar transport: stevige ontwikkeluitdaging, leapfrogging, LNG geen optie</a:t>
            </a:r>
            <a:endParaRPr b="0" lang="nl-NL" sz="2400" spc="-1" strike="noStrike">
              <a:latin typeface="Arial"/>
            </a:endParaRPr>
          </a:p>
          <a:p>
            <a:pPr lvl="1" marL="739440" indent="-281880">
              <a:lnSpc>
                <a:spcPct val="93000"/>
              </a:lnSpc>
              <a:buClr>
                <a:srgbClr val="000000"/>
              </a:buClr>
              <a:buFont typeface="Times New Roman"/>
              <a:buChar char="–"/>
            </a:pPr>
            <a:r>
              <a:rPr b="0" lang="nl-NL" sz="2400" spc="-1" strike="noStrike">
                <a:solidFill>
                  <a:srgbClr val="000000"/>
                </a:solidFill>
                <a:latin typeface="Arial"/>
                <a:ea typeface="Noto Sans CJK SC Regular"/>
              </a:rPr>
              <a:t>Stadsdistributie</a:t>
            </a:r>
            <a:endParaRPr b="0" lang="nl-NL" sz="2400" spc="-1" strike="noStrike">
              <a:latin typeface="Arial"/>
            </a:endParaRPr>
          </a:p>
          <a:p>
            <a:pPr lvl="1" marL="739440" indent="-281880">
              <a:lnSpc>
                <a:spcPct val="93000"/>
              </a:lnSpc>
              <a:buClr>
                <a:srgbClr val="000000"/>
              </a:buClr>
              <a:buFont typeface="Times New Roman"/>
              <a:buChar char="–"/>
            </a:pPr>
            <a:r>
              <a:rPr b="0" lang="nl-NL" sz="2400" spc="-1" strike="noStrike">
                <a:solidFill>
                  <a:srgbClr val="000000"/>
                </a:solidFill>
                <a:latin typeface="Arial"/>
                <a:ea typeface="Noto Sans CJK SC Regular"/>
              </a:rPr>
              <a:t>Openbaar vervoer</a:t>
            </a:r>
            <a:endParaRPr b="0" lang="nl-NL" sz="2400" spc="-1" strike="noStrike">
              <a:latin typeface="Arial"/>
            </a:endParaRPr>
          </a:p>
          <a:p>
            <a:pPr lvl="1" marL="739440" indent="-281880">
              <a:lnSpc>
                <a:spcPct val="93000"/>
              </a:lnSpc>
              <a:buClr>
                <a:srgbClr val="000000"/>
              </a:buClr>
              <a:buFont typeface="Times New Roman"/>
              <a:buChar char="–"/>
            </a:pPr>
            <a:r>
              <a:rPr b="0" lang="nl-NL" sz="2400" spc="-1" strike="noStrike">
                <a:solidFill>
                  <a:srgbClr val="000000"/>
                </a:solidFill>
                <a:latin typeface="Arial"/>
                <a:ea typeface="Noto Sans CJK SC Regular"/>
              </a:rPr>
              <a:t>Vrachtverkeer</a:t>
            </a:r>
            <a:endParaRPr b="0" lang="nl-NL" sz="2400" spc="-1" strike="noStrike">
              <a:latin typeface="Arial"/>
            </a:endParaRPr>
          </a:p>
          <a:p>
            <a:pPr lvl="1" marL="739440" indent="-281880">
              <a:lnSpc>
                <a:spcPct val="93000"/>
              </a:lnSpc>
              <a:buClr>
                <a:srgbClr val="000000"/>
              </a:buClr>
              <a:buFont typeface="Times New Roman"/>
              <a:buChar char="–"/>
            </a:pPr>
            <a:r>
              <a:rPr b="0" lang="nl-NL" sz="2400" spc="-1" strike="noStrike">
                <a:solidFill>
                  <a:srgbClr val="000000"/>
                </a:solidFill>
                <a:latin typeface="Arial"/>
                <a:ea typeface="Noto Sans CJK SC Regular"/>
              </a:rPr>
              <a:t>Gezamenlijk plan voor zero emissie vrachtvervoer</a:t>
            </a:r>
            <a:endParaRPr b="0" lang="nl-NL" sz="2400" spc="-1" strike="noStrike">
              <a:latin typeface="Arial"/>
            </a:endParaRPr>
          </a:p>
        </p:txBody>
      </p:sp>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87878"/>
      </a:dk2>
      <a:lt2>
        <a:srgbClr val="c8c8c8"/>
      </a:lt2>
      <a:accent1>
        <a:srgbClr val="78d2ff"/>
      </a:accent1>
      <a:accent2>
        <a:srgbClr val="46f0d2"/>
      </a:accent2>
      <a:accent3>
        <a:srgbClr val="ff876e"/>
      </a:accent3>
      <a:accent4>
        <a:srgbClr val="50a0ff"/>
      </a:accent4>
      <a:accent5>
        <a:srgbClr val="004bc3"/>
      </a:accent5>
      <a:accent6>
        <a:srgbClr val="ffffff"/>
      </a:accent6>
      <a:hlink>
        <a:srgbClr val="50a0ff"/>
      </a:hlink>
      <a:folHlink>
        <a:srgbClr val="ff876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GEA-thema</Template>
  <TotalTime>33</TotalTime>
  <Application>LibreOffice/6.0.3.2$Linux_X86_64 LibreOffice_project/00m0$Build-2</Application>
  <Words>267</Words>
  <Paragraphs>20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2018-03-08T14:57:16Z</dcterms:created>
  <dc:creator>Monique van Meel</dc:creator>
  <dc:description/>
  <dc:language>nl-NL</dc:language>
  <cp:lastModifiedBy/>
  <dcterms:modified xsi:type="dcterms:W3CDTF">2018-09-11T19:43:01Z</dcterms:modified>
  <cp:revision>7</cp:revision>
  <dc:subject/>
  <dc:title>PowerPoint-presentatie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16.0015</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vt:i4>
  </property>
  <property fmtid="{D5CDD505-2E9C-101B-9397-08002B2CF9AE}" pid="8" name="PresentationFormat">
    <vt:lpwstr>Breedbeeld</vt:lpwstr>
  </property>
  <property fmtid="{D5CDD505-2E9C-101B-9397-08002B2CF9AE}" pid="9" name="ScaleCrop">
    <vt:bool>0</vt:bool>
  </property>
  <property fmtid="{D5CDD505-2E9C-101B-9397-08002B2CF9AE}" pid="10" name="ShareDoc">
    <vt:bool>0</vt:bool>
  </property>
  <property fmtid="{D5CDD505-2E9C-101B-9397-08002B2CF9AE}" pid="11" name="Slides">
    <vt:i4>8</vt:i4>
  </property>
</Properties>
</file>